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5" r:id="rId3"/>
    <p:sldId id="270" r:id="rId4"/>
    <p:sldId id="282" r:id="rId5"/>
    <p:sldId id="277" r:id="rId6"/>
    <p:sldId id="272" r:id="rId7"/>
    <p:sldId id="265" r:id="rId8"/>
    <p:sldId id="273" r:id="rId9"/>
    <p:sldId id="274" r:id="rId10"/>
    <p:sldId id="261" r:id="rId11"/>
    <p:sldId id="280" r:id="rId12"/>
    <p:sldId id="281" r:id="rId13"/>
    <p:sldId id="279" r:id="rId14"/>
    <p:sldId id="266" r:id="rId15"/>
    <p:sldId id="262" r:id="rId16"/>
    <p:sldId id="268" r:id="rId17"/>
    <p:sldId id="259" r:id="rId18"/>
    <p:sldId id="267"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5499"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Moncrieff" userId="d030a804-8f32-4a6d-a983-37d124109814" providerId="ADAL" clId="{17B8C579-2418-43BB-AE94-F71400E0169E}"/>
    <pc:docChg chg="custSel modSld sldOrd">
      <pc:chgData name="Jordan Moncrieff" userId="d030a804-8f32-4a6d-a983-37d124109814" providerId="ADAL" clId="{17B8C579-2418-43BB-AE94-F71400E0169E}" dt="2023-04-24T12:35:58.068" v="2656"/>
      <pc:docMkLst>
        <pc:docMk/>
      </pc:docMkLst>
      <pc:sldChg chg="modSp mod">
        <pc:chgData name="Jordan Moncrieff" userId="d030a804-8f32-4a6d-a983-37d124109814" providerId="ADAL" clId="{17B8C579-2418-43BB-AE94-F71400E0169E}" dt="2023-04-24T12:09:25.210" v="2654" actId="20577"/>
        <pc:sldMkLst>
          <pc:docMk/>
          <pc:sldMk cId="2410606427" sldId="256"/>
        </pc:sldMkLst>
        <pc:spChg chg="mod">
          <ac:chgData name="Jordan Moncrieff" userId="d030a804-8f32-4a6d-a983-37d124109814" providerId="ADAL" clId="{17B8C579-2418-43BB-AE94-F71400E0169E}" dt="2023-04-24T12:09:25.210" v="2654" actId="20577"/>
          <ac:spMkLst>
            <pc:docMk/>
            <pc:sldMk cId="2410606427" sldId="256"/>
            <ac:spMk id="2" creationId="{D5641C61-68E9-2CC9-31BE-B5134D1ED350}"/>
          </ac:spMkLst>
        </pc:spChg>
      </pc:sldChg>
      <pc:sldChg chg="ord">
        <pc:chgData name="Jordan Moncrieff" userId="d030a804-8f32-4a6d-a983-37d124109814" providerId="ADAL" clId="{17B8C579-2418-43BB-AE94-F71400E0169E}" dt="2023-04-24T12:35:58.068" v="2656"/>
        <pc:sldMkLst>
          <pc:docMk/>
          <pc:sldMk cId="1744960732" sldId="269"/>
        </pc:sldMkLst>
      </pc:sldChg>
      <pc:sldChg chg="modNotesTx">
        <pc:chgData name="Jordan Moncrieff" userId="d030a804-8f32-4a6d-a983-37d124109814" providerId="ADAL" clId="{17B8C579-2418-43BB-AE94-F71400E0169E}" dt="2023-04-24T07:41:29.205" v="2553" actId="20577"/>
        <pc:sldMkLst>
          <pc:docMk/>
          <pc:sldMk cId="2845731130" sldId="270"/>
        </pc:sldMkLst>
      </pc:sldChg>
      <pc:sldChg chg="addSp modSp mod">
        <pc:chgData name="Jordan Moncrieff" userId="d030a804-8f32-4a6d-a983-37d124109814" providerId="ADAL" clId="{17B8C579-2418-43BB-AE94-F71400E0169E}" dt="2023-04-24T11:47:33.021" v="2612" actId="20577"/>
        <pc:sldMkLst>
          <pc:docMk/>
          <pc:sldMk cId="1173157113" sldId="272"/>
        </pc:sldMkLst>
        <pc:spChg chg="add mod">
          <ac:chgData name="Jordan Moncrieff" userId="d030a804-8f32-4a6d-a983-37d124109814" providerId="ADAL" clId="{17B8C579-2418-43BB-AE94-F71400E0169E}" dt="2023-04-24T11:47:33.021" v="2612" actId="20577"/>
          <ac:spMkLst>
            <pc:docMk/>
            <pc:sldMk cId="1173157113" sldId="272"/>
            <ac:spMk id="6" creationId="{134FA6D0-199C-F1E4-200A-4361A92973E4}"/>
          </ac:spMkLst>
        </pc:spChg>
      </pc:sldChg>
      <pc:sldChg chg="addSp delSp modSp mod">
        <pc:chgData name="Jordan Moncrieff" userId="d030a804-8f32-4a6d-a983-37d124109814" providerId="ADAL" clId="{17B8C579-2418-43BB-AE94-F71400E0169E}" dt="2023-04-24T06:53:46.876" v="1959" actId="255"/>
        <pc:sldMkLst>
          <pc:docMk/>
          <pc:sldMk cId="3762040493" sldId="273"/>
        </pc:sldMkLst>
        <pc:spChg chg="mod">
          <ac:chgData name="Jordan Moncrieff" userId="d030a804-8f32-4a6d-a983-37d124109814" providerId="ADAL" clId="{17B8C579-2418-43BB-AE94-F71400E0169E}" dt="2023-04-24T06:53:46.876" v="1959" actId="255"/>
          <ac:spMkLst>
            <pc:docMk/>
            <pc:sldMk cId="3762040493" sldId="273"/>
            <ac:spMk id="3" creationId="{240F6C58-A14C-9B1C-90DA-B40D63BAEF5D}"/>
          </ac:spMkLst>
        </pc:spChg>
        <pc:spChg chg="add del mod">
          <ac:chgData name="Jordan Moncrieff" userId="d030a804-8f32-4a6d-a983-37d124109814" providerId="ADAL" clId="{17B8C579-2418-43BB-AE94-F71400E0169E}" dt="2023-04-24T06:44:02.569" v="301" actId="478"/>
          <ac:spMkLst>
            <pc:docMk/>
            <pc:sldMk cId="3762040493" sldId="273"/>
            <ac:spMk id="6" creationId="{E2CE3066-DC7F-05EB-7B1B-2300B639C32C}"/>
          </ac:spMkLst>
        </pc:spChg>
        <pc:picChg chg="add del mod">
          <ac:chgData name="Jordan Moncrieff" userId="d030a804-8f32-4a6d-a983-37d124109814" providerId="ADAL" clId="{17B8C579-2418-43BB-AE94-F71400E0169E}" dt="2023-04-24T06:29:37.034" v="4" actId="478"/>
          <ac:picMkLst>
            <pc:docMk/>
            <pc:sldMk cId="3762040493" sldId="273"/>
            <ac:picMk id="4" creationId="{23E24B8B-FAC7-DFF8-CBC4-E8FD0691E440}"/>
          </ac:picMkLst>
        </pc:picChg>
        <pc:picChg chg="del">
          <ac:chgData name="Jordan Moncrieff" userId="d030a804-8f32-4a6d-a983-37d124109814" providerId="ADAL" clId="{17B8C579-2418-43BB-AE94-F71400E0169E}" dt="2023-04-24T06:29:08.142" v="0" actId="478"/>
          <ac:picMkLst>
            <pc:docMk/>
            <pc:sldMk cId="3762040493" sldId="273"/>
            <ac:picMk id="5" creationId="{31DF47F6-5DB7-56E8-EE31-56C1E6C5E7E4}"/>
          </ac:picMkLst>
        </pc:picChg>
        <pc:picChg chg="add mod">
          <ac:chgData name="Jordan Moncrieff" userId="d030a804-8f32-4a6d-a983-37d124109814" providerId="ADAL" clId="{17B8C579-2418-43BB-AE94-F71400E0169E}" dt="2023-04-24T06:29:42.198" v="5" actId="1076"/>
          <ac:picMkLst>
            <pc:docMk/>
            <pc:sldMk cId="3762040493" sldId="273"/>
            <ac:picMk id="1026" creationId="{E20B58FD-5533-7B2E-FC8C-767A1D6AD80B}"/>
          </ac:picMkLst>
        </pc:picChg>
      </pc:sldChg>
    </pc:docChg>
  </pc:docChgLst>
  <pc:docChgLst>
    <pc:chgData name="Jordan Moncrieff (22968254)" userId="d030a804-8f32-4a6d-a983-37d124109814" providerId="ADAL" clId="{3F3C773B-0D0B-4500-9E39-7863DB978AFF}"/>
    <pc:docChg chg="modSld">
      <pc:chgData name="Jordan Moncrieff (22968254)" userId="d030a804-8f32-4a6d-a983-37d124109814" providerId="ADAL" clId="{3F3C773B-0D0B-4500-9E39-7863DB978AFF}" dt="2023-08-13T16:10:48.878" v="49" actId="20577"/>
      <pc:docMkLst>
        <pc:docMk/>
      </pc:docMkLst>
      <pc:sldChg chg="modSp mod">
        <pc:chgData name="Jordan Moncrieff (22968254)" userId="d030a804-8f32-4a6d-a983-37d124109814" providerId="ADAL" clId="{3F3C773B-0D0B-4500-9E39-7863DB978AFF}" dt="2023-08-13T16:04:43.375" v="38" actId="20577"/>
        <pc:sldMkLst>
          <pc:docMk/>
          <pc:sldMk cId="2410606427" sldId="256"/>
        </pc:sldMkLst>
        <pc:spChg chg="mod">
          <ac:chgData name="Jordan Moncrieff (22968254)" userId="d030a804-8f32-4a6d-a983-37d124109814" providerId="ADAL" clId="{3F3C773B-0D0B-4500-9E39-7863DB978AFF}" dt="2023-08-13T16:04:43.375" v="38" actId="20577"/>
          <ac:spMkLst>
            <pc:docMk/>
            <pc:sldMk cId="2410606427" sldId="256"/>
            <ac:spMk id="3" creationId="{2B72228E-7AB3-DC19-2E4E-3EBBD4C528C1}"/>
          </ac:spMkLst>
        </pc:spChg>
      </pc:sldChg>
      <pc:sldChg chg="modSp mod">
        <pc:chgData name="Jordan Moncrieff (22968254)" userId="d030a804-8f32-4a6d-a983-37d124109814" providerId="ADAL" clId="{3F3C773B-0D0B-4500-9E39-7863DB978AFF}" dt="2023-08-13T16:10:48.878" v="49" actId="20577"/>
        <pc:sldMkLst>
          <pc:docMk/>
          <pc:sldMk cId="1622633039" sldId="280"/>
        </pc:sldMkLst>
        <pc:spChg chg="mod">
          <ac:chgData name="Jordan Moncrieff (22968254)" userId="d030a804-8f32-4a6d-a983-37d124109814" providerId="ADAL" clId="{3F3C773B-0D0B-4500-9E39-7863DB978AFF}" dt="2023-08-13T16:10:48.878" v="49" actId="20577"/>
          <ac:spMkLst>
            <pc:docMk/>
            <pc:sldMk cId="1622633039" sldId="280"/>
            <ac:spMk id="3" creationId="{8C9B0FB1-4B0F-979D-ED75-A53F332AC4AA}"/>
          </ac:spMkLst>
        </pc:spChg>
      </pc:sldChg>
    </pc:docChg>
  </pc:docChgLst>
  <pc:docChgLst>
    <pc:chgData name="Jordan Moncrieff (22968254)" userId="d030a804-8f32-4a6d-a983-37d124109814" providerId="ADAL" clId="{17B8C579-2418-43BB-AE94-F71400E0169E}"/>
    <pc:docChg chg="undo redo custSel addSld delSld modSld sldOrd">
      <pc:chgData name="Jordan Moncrieff (22968254)" userId="d030a804-8f32-4a6d-a983-37d124109814" providerId="ADAL" clId="{17B8C579-2418-43BB-AE94-F71400E0169E}" dt="2023-05-13T08:38:16.827" v="27775" actId="20577"/>
      <pc:docMkLst>
        <pc:docMk/>
      </pc:docMkLst>
      <pc:sldChg chg="addSp delSp modSp mod setBg setClrOvrMap modNotesTx">
        <pc:chgData name="Jordan Moncrieff (22968254)" userId="d030a804-8f32-4a6d-a983-37d124109814" providerId="ADAL" clId="{17B8C579-2418-43BB-AE94-F71400E0169E}" dt="2023-04-28T06:03:18.909" v="27365" actId="20577"/>
        <pc:sldMkLst>
          <pc:docMk/>
          <pc:sldMk cId="2410606427" sldId="256"/>
        </pc:sldMkLst>
        <pc:spChg chg="mod">
          <ac:chgData name="Jordan Moncrieff (22968254)" userId="d030a804-8f32-4a6d-a983-37d124109814" providerId="ADAL" clId="{17B8C579-2418-43BB-AE94-F71400E0169E}" dt="2023-04-27T02:29:07.285" v="24507" actId="20577"/>
          <ac:spMkLst>
            <pc:docMk/>
            <pc:sldMk cId="2410606427" sldId="256"/>
            <ac:spMk id="2" creationId="{D5641C61-68E9-2CC9-31BE-B5134D1ED350}"/>
          </ac:spMkLst>
        </pc:spChg>
        <pc:spChg chg="mod">
          <ac:chgData name="Jordan Moncrieff (22968254)" userId="d030a804-8f32-4a6d-a983-37d124109814" providerId="ADAL" clId="{17B8C579-2418-43BB-AE94-F71400E0169E}" dt="2023-04-28T06:03:18.909" v="27365" actId="20577"/>
          <ac:spMkLst>
            <pc:docMk/>
            <pc:sldMk cId="2410606427" sldId="256"/>
            <ac:spMk id="3" creationId="{2B72228E-7AB3-DC19-2E4E-3EBBD4C528C1}"/>
          </ac:spMkLst>
        </pc:spChg>
        <pc:spChg chg="add mod">
          <ac:chgData name="Jordan Moncrieff (22968254)" userId="d030a804-8f32-4a6d-a983-37d124109814" providerId="ADAL" clId="{17B8C579-2418-43BB-AE94-F71400E0169E}" dt="2023-04-26T07:23:05.996" v="22262" actId="26606"/>
          <ac:spMkLst>
            <pc:docMk/>
            <pc:sldMk cId="2410606427" sldId="256"/>
            <ac:spMk id="5" creationId="{ABE8B8EF-C824-CAE7-E037-4A6352053CC7}"/>
          </ac:spMkLst>
        </pc:spChg>
        <pc:spChg chg="add del">
          <ac:chgData name="Jordan Moncrieff (22968254)" userId="d030a804-8f32-4a6d-a983-37d124109814" providerId="ADAL" clId="{17B8C579-2418-43BB-AE94-F71400E0169E}" dt="2023-04-25T11:15:15.923" v="6223" actId="26606"/>
          <ac:spMkLst>
            <pc:docMk/>
            <pc:sldMk cId="2410606427" sldId="256"/>
            <ac:spMk id="8" creationId="{80E21785-62D8-430F-9521-90166EF7C8F0}"/>
          </ac:spMkLst>
        </pc:spChg>
        <pc:spChg chg="add del">
          <ac:chgData name="Jordan Moncrieff (22968254)" userId="d030a804-8f32-4a6d-a983-37d124109814" providerId="ADAL" clId="{17B8C579-2418-43BB-AE94-F71400E0169E}" dt="2023-04-25T11:15:15.923" v="6223" actId="26606"/>
          <ac:spMkLst>
            <pc:docMk/>
            <pc:sldMk cId="2410606427" sldId="256"/>
            <ac:spMk id="10" creationId="{ED7CF8A0-D3E4-4A16-87D3-1D973AC61BF1}"/>
          </ac:spMkLst>
        </pc:spChg>
        <pc:spChg chg="add del">
          <ac:chgData name="Jordan Moncrieff (22968254)" userId="d030a804-8f32-4a6d-a983-37d124109814" providerId="ADAL" clId="{17B8C579-2418-43BB-AE94-F71400E0169E}" dt="2023-04-26T07:23:05.996" v="22262" actId="26606"/>
          <ac:spMkLst>
            <pc:docMk/>
            <pc:sldMk cId="2410606427" sldId="256"/>
            <ac:spMk id="15" creationId="{E91DC736-0EF8-4F87-9146-EBF1D2EE4D3D}"/>
          </ac:spMkLst>
        </pc:spChg>
        <pc:spChg chg="add del">
          <ac:chgData name="Jordan Moncrieff (22968254)" userId="d030a804-8f32-4a6d-a983-37d124109814" providerId="ADAL" clId="{17B8C579-2418-43BB-AE94-F71400E0169E}" dt="2023-04-26T07:23:05.996" v="22262" actId="26606"/>
          <ac:spMkLst>
            <pc:docMk/>
            <pc:sldMk cId="2410606427" sldId="256"/>
            <ac:spMk id="17" creationId="{097CD68E-23E3-4007-8847-CD0944C4F7BE}"/>
          </ac:spMkLst>
        </pc:spChg>
        <pc:spChg chg="add del">
          <ac:chgData name="Jordan Moncrieff (22968254)" userId="d030a804-8f32-4a6d-a983-37d124109814" providerId="ADAL" clId="{17B8C579-2418-43BB-AE94-F71400E0169E}" dt="2023-04-26T07:23:05.996" v="22262" actId="26606"/>
          <ac:spMkLst>
            <pc:docMk/>
            <pc:sldMk cId="2410606427" sldId="256"/>
            <ac:spMk id="19" creationId="{AF2F604E-43BE-4DC3-B983-E071523364F8}"/>
          </ac:spMkLst>
        </pc:spChg>
        <pc:spChg chg="add del">
          <ac:chgData name="Jordan Moncrieff (22968254)" userId="d030a804-8f32-4a6d-a983-37d124109814" providerId="ADAL" clId="{17B8C579-2418-43BB-AE94-F71400E0169E}" dt="2023-04-26T07:23:05.996" v="22262" actId="26606"/>
          <ac:spMkLst>
            <pc:docMk/>
            <pc:sldMk cId="2410606427" sldId="256"/>
            <ac:spMk id="21" creationId="{08C9B587-E65E-4B52-B37C-ABEBB6E87928}"/>
          </ac:spMkLst>
        </pc:spChg>
        <pc:spChg chg="add">
          <ac:chgData name="Jordan Moncrieff (22968254)" userId="d030a804-8f32-4a6d-a983-37d124109814" providerId="ADAL" clId="{17B8C579-2418-43BB-AE94-F71400E0169E}" dt="2023-04-26T07:23:05.996" v="22262" actId="26606"/>
          <ac:spMkLst>
            <pc:docMk/>
            <pc:sldMk cId="2410606427" sldId="256"/>
            <ac:spMk id="26" creationId="{657F69E0-C4B0-4BEC-A689-4F8D877F05D4}"/>
          </ac:spMkLst>
        </pc:spChg>
        <pc:spChg chg="add">
          <ac:chgData name="Jordan Moncrieff (22968254)" userId="d030a804-8f32-4a6d-a983-37d124109814" providerId="ADAL" clId="{17B8C579-2418-43BB-AE94-F71400E0169E}" dt="2023-04-26T07:23:05.996" v="22262" actId="26606"/>
          <ac:spMkLst>
            <pc:docMk/>
            <pc:sldMk cId="2410606427" sldId="256"/>
            <ac:spMk id="28" creationId="{9F6380B4-6A1C-481E-8408-B4E6C75B9B81}"/>
          </ac:spMkLst>
        </pc:spChg>
        <pc:picChg chg="add mod ord">
          <ac:chgData name="Jordan Moncrieff (22968254)" userId="d030a804-8f32-4a6d-a983-37d124109814" providerId="ADAL" clId="{17B8C579-2418-43BB-AE94-F71400E0169E}" dt="2023-04-26T07:23:05.996" v="22262" actId="26606"/>
          <ac:picMkLst>
            <pc:docMk/>
            <pc:sldMk cId="2410606427" sldId="256"/>
            <ac:picMk id="4" creationId="{2AA875DF-9EC3-C31B-AB47-009F1EFFE023}"/>
          </ac:picMkLst>
        </pc:picChg>
      </pc:sldChg>
      <pc:sldChg chg="addSp delSp modSp del mod">
        <pc:chgData name="Jordan Moncrieff (22968254)" userId="d030a804-8f32-4a6d-a983-37d124109814" providerId="ADAL" clId="{17B8C579-2418-43BB-AE94-F71400E0169E}" dt="2023-04-23T11:12:12.727" v="3508" actId="2696"/>
        <pc:sldMkLst>
          <pc:docMk/>
          <pc:sldMk cId="258693431" sldId="257"/>
        </pc:sldMkLst>
        <pc:spChg chg="mod">
          <ac:chgData name="Jordan Moncrieff (22968254)" userId="d030a804-8f32-4a6d-a983-37d124109814" providerId="ADAL" clId="{17B8C579-2418-43BB-AE94-F71400E0169E}" dt="2023-04-22T07:41:16.746" v="254" actId="20577"/>
          <ac:spMkLst>
            <pc:docMk/>
            <pc:sldMk cId="258693431" sldId="257"/>
            <ac:spMk id="2" creationId="{09ED49AA-B047-A059-7EFF-6B47CB2F3935}"/>
          </ac:spMkLst>
        </pc:spChg>
        <pc:spChg chg="del">
          <ac:chgData name="Jordan Moncrieff (22968254)" userId="d030a804-8f32-4a6d-a983-37d124109814" providerId="ADAL" clId="{17B8C579-2418-43BB-AE94-F71400E0169E}" dt="2023-04-22T07:27:00.633" v="234" actId="478"/>
          <ac:spMkLst>
            <pc:docMk/>
            <pc:sldMk cId="258693431" sldId="257"/>
            <ac:spMk id="3" creationId="{24EB67AB-EB48-1BCC-F136-0EBBCB7A22F5}"/>
          </ac:spMkLst>
        </pc:spChg>
        <pc:spChg chg="add mod">
          <ac:chgData name="Jordan Moncrieff (22968254)" userId="d030a804-8f32-4a6d-a983-37d124109814" providerId="ADAL" clId="{17B8C579-2418-43BB-AE94-F71400E0169E}" dt="2023-04-22T07:42:38.942" v="337" actId="20577"/>
          <ac:spMkLst>
            <pc:docMk/>
            <pc:sldMk cId="258693431" sldId="257"/>
            <ac:spMk id="4" creationId="{8885807F-A16F-6DCE-69C9-291EA59B5212}"/>
          </ac:spMkLst>
        </pc:spChg>
      </pc:sldChg>
      <pc:sldChg chg="addSp delSp modSp mod ord setBg modShow modNotesTx">
        <pc:chgData name="Jordan Moncrieff (22968254)" userId="d030a804-8f32-4a6d-a983-37d124109814" providerId="ADAL" clId="{17B8C579-2418-43BB-AE94-F71400E0169E}" dt="2023-05-13T04:48:53.854" v="27421"/>
        <pc:sldMkLst>
          <pc:docMk/>
          <pc:sldMk cId="350772548" sldId="259"/>
        </pc:sldMkLst>
        <pc:spChg chg="mod">
          <ac:chgData name="Jordan Moncrieff (22968254)" userId="d030a804-8f32-4a6d-a983-37d124109814" providerId="ADAL" clId="{17B8C579-2418-43BB-AE94-F71400E0169E}" dt="2023-04-24T02:36:05.672" v="4461" actId="26606"/>
          <ac:spMkLst>
            <pc:docMk/>
            <pc:sldMk cId="350772548" sldId="259"/>
            <ac:spMk id="2" creationId="{A35C97A0-EF54-3A65-5AB0-437A75D40190}"/>
          </ac:spMkLst>
        </pc:spChg>
        <pc:spChg chg="del">
          <ac:chgData name="Jordan Moncrieff (22968254)" userId="d030a804-8f32-4a6d-a983-37d124109814" providerId="ADAL" clId="{17B8C579-2418-43BB-AE94-F71400E0169E}" dt="2023-04-22T13:51:55.953" v="2603" actId="478"/>
          <ac:spMkLst>
            <pc:docMk/>
            <pc:sldMk cId="350772548" sldId="259"/>
            <ac:spMk id="3" creationId="{6DF2FE3F-3085-229C-1C40-BE8F1250B056}"/>
          </ac:spMkLst>
        </pc:spChg>
        <pc:spChg chg="add mod">
          <ac:chgData name="Jordan Moncrieff (22968254)" userId="d030a804-8f32-4a6d-a983-37d124109814" providerId="ADAL" clId="{17B8C579-2418-43BB-AE94-F71400E0169E}" dt="2023-04-24T02:36:05.672" v="4461" actId="26606"/>
          <ac:spMkLst>
            <pc:docMk/>
            <pc:sldMk cId="350772548" sldId="259"/>
            <ac:spMk id="4" creationId="{E9611879-D268-08D0-CEEB-A9F2EC84F079}"/>
          </ac:spMkLst>
        </pc:spChg>
        <pc:spChg chg="add mod">
          <ac:chgData name="Jordan Moncrieff (22968254)" userId="d030a804-8f32-4a6d-a983-37d124109814" providerId="ADAL" clId="{17B8C579-2418-43BB-AE94-F71400E0169E}" dt="2023-04-27T02:22:05.335" v="24497" actId="255"/>
          <ac:spMkLst>
            <pc:docMk/>
            <pc:sldMk cId="350772548" sldId="259"/>
            <ac:spMk id="5" creationId="{4B25245A-20E0-FCD5-5077-82564DCB8B3A}"/>
          </ac:spMkLst>
        </pc:spChg>
        <pc:spChg chg="add del">
          <ac:chgData name="Jordan Moncrieff (22968254)" userId="d030a804-8f32-4a6d-a983-37d124109814" providerId="ADAL" clId="{17B8C579-2418-43BB-AE94-F71400E0169E}" dt="2023-04-24T02:37:21.584" v="4464" actId="26606"/>
          <ac:spMkLst>
            <pc:docMk/>
            <pc:sldMk cId="350772548" sldId="259"/>
            <ac:spMk id="10" creationId="{04812C46-200A-4DEB-A05E-3ED6C68C2387}"/>
          </ac:spMkLst>
        </pc:spChg>
        <pc:spChg chg="add del">
          <ac:chgData name="Jordan Moncrieff (22968254)" userId="d030a804-8f32-4a6d-a983-37d124109814" providerId="ADAL" clId="{17B8C579-2418-43BB-AE94-F71400E0169E}" dt="2023-04-24T02:37:21.584" v="4464" actId="26606"/>
          <ac:spMkLst>
            <pc:docMk/>
            <pc:sldMk cId="350772548" sldId="259"/>
            <ac:spMk id="12" creationId="{D1EA859B-E555-4109-94F3-6700E046E008}"/>
          </ac:spMkLst>
        </pc:spChg>
        <pc:spChg chg="add">
          <ac:chgData name="Jordan Moncrieff (22968254)" userId="d030a804-8f32-4a6d-a983-37d124109814" providerId="ADAL" clId="{17B8C579-2418-43BB-AE94-F71400E0169E}" dt="2023-04-24T02:37:21.584" v="4464" actId="26606"/>
          <ac:spMkLst>
            <pc:docMk/>
            <pc:sldMk cId="350772548" sldId="259"/>
            <ac:spMk id="2055" creationId="{04812C46-200A-4DEB-A05E-3ED6C68C2387}"/>
          </ac:spMkLst>
        </pc:spChg>
        <pc:spChg chg="add">
          <ac:chgData name="Jordan Moncrieff (22968254)" userId="d030a804-8f32-4a6d-a983-37d124109814" providerId="ADAL" clId="{17B8C579-2418-43BB-AE94-F71400E0169E}" dt="2023-04-24T02:37:21.584" v="4464" actId="26606"/>
          <ac:spMkLst>
            <pc:docMk/>
            <pc:sldMk cId="350772548" sldId="259"/>
            <ac:spMk id="2057" creationId="{D1EA859B-E555-4109-94F3-6700E046E008}"/>
          </ac:spMkLst>
        </pc:spChg>
        <pc:picChg chg="add mod">
          <ac:chgData name="Jordan Moncrieff (22968254)" userId="d030a804-8f32-4a6d-a983-37d124109814" providerId="ADAL" clId="{17B8C579-2418-43BB-AE94-F71400E0169E}" dt="2023-04-27T02:21:10.005" v="24483" actId="14100"/>
          <ac:picMkLst>
            <pc:docMk/>
            <pc:sldMk cId="350772548" sldId="259"/>
            <ac:picMk id="3" creationId="{49D82727-724E-BD5E-880D-08EB772AEB1D}"/>
          </ac:picMkLst>
        </pc:picChg>
        <pc:picChg chg="add del">
          <ac:chgData name="Jordan Moncrieff (22968254)" userId="d030a804-8f32-4a6d-a983-37d124109814" providerId="ADAL" clId="{17B8C579-2418-43BB-AE94-F71400E0169E}" dt="2023-04-24T02:37:08.277" v="4462" actId="478"/>
          <ac:picMkLst>
            <pc:docMk/>
            <pc:sldMk cId="350772548" sldId="259"/>
            <ac:picMk id="6" creationId="{F536369B-B210-1F13-E317-C276674A4FE5}"/>
          </ac:picMkLst>
        </pc:picChg>
        <pc:picChg chg="add del mod ord">
          <ac:chgData name="Jordan Moncrieff (22968254)" userId="d030a804-8f32-4a6d-a983-37d124109814" providerId="ADAL" clId="{17B8C579-2418-43BB-AE94-F71400E0169E}" dt="2023-04-27T02:20:58.352" v="24477" actId="478"/>
          <ac:picMkLst>
            <pc:docMk/>
            <pc:sldMk cId="350772548" sldId="259"/>
            <ac:picMk id="2050" creationId="{7346B350-BA99-6739-E2EE-A92A0EDB58B1}"/>
          </ac:picMkLst>
        </pc:picChg>
      </pc:sldChg>
      <pc:sldChg chg="del">
        <pc:chgData name="Jordan Moncrieff (22968254)" userId="d030a804-8f32-4a6d-a983-37d124109814" providerId="ADAL" clId="{17B8C579-2418-43BB-AE94-F71400E0169E}" dt="2023-04-23T08:13:40.226" v="3384" actId="2696"/>
        <pc:sldMkLst>
          <pc:docMk/>
          <pc:sldMk cId="2856626516" sldId="260"/>
        </pc:sldMkLst>
      </pc:sldChg>
      <pc:sldChg chg="addSp delSp modSp mod setBg modNotesTx">
        <pc:chgData name="Jordan Moncrieff (22968254)" userId="d030a804-8f32-4a6d-a983-37d124109814" providerId="ADAL" clId="{17B8C579-2418-43BB-AE94-F71400E0169E}" dt="2023-04-27T17:12:21.146" v="26604" actId="20577"/>
        <pc:sldMkLst>
          <pc:docMk/>
          <pc:sldMk cId="1445954171" sldId="261"/>
        </pc:sldMkLst>
        <pc:spChg chg="mod">
          <ac:chgData name="Jordan Moncrieff (22968254)" userId="d030a804-8f32-4a6d-a983-37d124109814" providerId="ADAL" clId="{17B8C579-2418-43BB-AE94-F71400E0169E}" dt="2023-04-23T11:17:03.276" v="3628" actId="26606"/>
          <ac:spMkLst>
            <pc:docMk/>
            <pc:sldMk cId="1445954171" sldId="261"/>
            <ac:spMk id="2" creationId="{03690B80-15C1-9D4F-CF1E-6E04D69BA221}"/>
          </ac:spMkLst>
        </pc:spChg>
        <pc:spChg chg="mod">
          <ac:chgData name="Jordan Moncrieff (22968254)" userId="d030a804-8f32-4a6d-a983-37d124109814" providerId="ADAL" clId="{17B8C579-2418-43BB-AE94-F71400E0169E}" dt="2023-04-27T16:42:43.087" v="25350" actId="20577"/>
          <ac:spMkLst>
            <pc:docMk/>
            <pc:sldMk cId="1445954171" sldId="261"/>
            <ac:spMk id="3" creationId="{3673CA62-C6AC-3D77-FAC4-A69D97EA10AD}"/>
          </ac:spMkLst>
        </pc:spChg>
        <pc:spChg chg="add mod">
          <ac:chgData name="Jordan Moncrieff (22968254)" userId="d030a804-8f32-4a6d-a983-37d124109814" providerId="ADAL" clId="{17B8C579-2418-43BB-AE94-F71400E0169E}" dt="2023-04-25T11:21:26.235" v="6233" actId="1076"/>
          <ac:spMkLst>
            <pc:docMk/>
            <pc:sldMk cId="1445954171" sldId="261"/>
            <ac:spMk id="4" creationId="{DE0BF79C-E4E0-54A4-6466-ECF0E430347A}"/>
          </ac:spMkLst>
        </pc:spChg>
        <pc:spChg chg="add mod">
          <ac:chgData name="Jordan Moncrieff (22968254)" userId="d030a804-8f32-4a6d-a983-37d124109814" providerId="ADAL" clId="{17B8C579-2418-43BB-AE94-F71400E0169E}" dt="2023-04-25T08:26:51.414" v="5682" actId="20577"/>
          <ac:spMkLst>
            <pc:docMk/>
            <pc:sldMk cId="1445954171" sldId="261"/>
            <ac:spMk id="8" creationId="{C3401E11-674D-B8D2-E9FE-761D60C1DF50}"/>
          </ac:spMkLst>
        </pc:spChg>
        <pc:spChg chg="add">
          <ac:chgData name="Jordan Moncrieff (22968254)" userId="d030a804-8f32-4a6d-a983-37d124109814" providerId="ADAL" clId="{17B8C579-2418-43BB-AE94-F71400E0169E}" dt="2023-04-23T11:17:03.276" v="3628" actId="26606"/>
          <ac:spMkLst>
            <pc:docMk/>
            <pc:sldMk cId="1445954171" sldId="261"/>
            <ac:spMk id="1031" creationId="{2B97F24A-32CE-4C1C-A50D-3016B394DCFB}"/>
          </ac:spMkLst>
        </pc:spChg>
        <pc:spChg chg="add">
          <ac:chgData name="Jordan Moncrieff (22968254)" userId="d030a804-8f32-4a6d-a983-37d124109814" providerId="ADAL" clId="{17B8C579-2418-43BB-AE94-F71400E0169E}" dt="2023-04-23T11:17:03.276" v="3628" actId="26606"/>
          <ac:spMkLst>
            <pc:docMk/>
            <pc:sldMk cId="1445954171" sldId="261"/>
            <ac:spMk id="1033" creationId="{CD8B4F24-440B-49E9-B85D-733523DC064B}"/>
          </ac:spMkLst>
        </pc:spChg>
        <pc:picChg chg="add del mod">
          <ac:chgData name="Jordan Moncrieff (22968254)" userId="d030a804-8f32-4a6d-a983-37d124109814" providerId="ADAL" clId="{17B8C579-2418-43BB-AE94-F71400E0169E}" dt="2023-04-25T08:23:00.328" v="5320" actId="478"/>
          <ac:picMkLst>
            <pc:docMk/>
            <pc:sldMk cId="1445954171" sldId="261"/>
            <ac:picMk id="5" creationId="{131A748B-D377-B365-5FFE-9F96D22CF191}"/>
          </ac:picMkLst>
        </pc:picChg>
        <pc:picChg chg="add mod">
          <ac:chgData name="Jordan Moncrieff (22968254)" userId="d030a804-8f32-4a6d-a983-37d124109814" providerId="ADAL" clId="{17B8C579-2418-43BB-AE94-F71400E0169E}" dt="2023-04-25T11:26:58.715" v="6289" actId="14100"/>
          <ac:picMkLst>
            <pc:docMk/>
            <pc:sldMk cId="1445954171" sldId="261"/>
            <ac:picMk id="7" creationId="{F9402C5A-134D-94ED-3E83-A9E28DC58CA4}"/>
          </ac:picMkLst>
        </pc:picChg>
        <pc:picChg chg="add mod">
          <ac:chgData name="Jordan Moncrieff (22968254)" userId="d030a804-8f32-4a6d-a983-37d124109814" providerId="ADAL" clId="{17B8C579-2418-43BB-AE94-F71400E0169E}" dt="2023-04-25T11:21:34.195" v="6235" actId="14100"/>
          <ac:picMkLst>
            <pc:docMk/>
            <pc:sldMk cId="1445954171" sldId="261"/>
            <ac:picMk id="10" creationId="{9371E1EA-F731-B953-8521-C4F24C8C30E6}"/>
          </ac:picMkLst>
        </pc:picChg>
        <pc:picChg chg="add del mod">
          <ac:chgData name="Jordan Moncrieff (22968254)" userId="d030a804-8f32-4a6d-a983-37d124109814" providerId="ADAL" clId="{17B8C579-2418-43BB-AE94-F71400E0169E}" dt="2023-04-25T11:21:15.631" v="6231" actId="478"/>
          <ac:picMkLst>
            <pc:docMk/>
            <pc:sldMk cId="1445954171" sldId="261"/>
            <ac:picMk id="1026" creationId="{63F2903F-17AA-148D-BB88-A77107CAF9FA}"/>
          </ac:picMkLst>
        </pc:picChg>
      </pc:sldChg>
      <pc:sldChg chg="addSp delSp modSp mod ord setBg modShow modNotesTx">
        <pc:chgData name="Jordan Moncrieff (22968254)" userId="d030a804-8f32-4a6d-a983-37d124109814" providerId="ADAL" clId="{17B8C579-2418-43BB-AE94-F71400E0169E}" dt="2023-05-13T04:49:14.513" v="27427"/>
        <pc:sldMkLst>
          <pc:docMk/>
          <pc:sldMk cId="3007304833" sldId="262"/>
        </pc:sldMkLst>
        <pc:spChg chg="mod">
          <ac:chgData name="Jordan Moncrieff (22968254)" userId="d030a804-8f32-4a6d-a983-37d124109814" providerId="ADAL" clId="{17B8C579-2418-43BB-AE94-F71400E0169E}" dt="2023-04-23T06:55:51.720" v="2767" actId="26606"/>
          <ac:spMkLst>
            <pc:docMk/>
            <pc:sldMk cId="3007304833" sldId="262"/>
            <ac:spMk id="2" creationId="{EA4BE09F-1ACD-0379-7C98-764D81BA15BA}"/>
          </ac:spMkLst>
        </pc:spChg>
        <pc:spChg chg="mod">
          <ac:chgData name="Jordan Moncrieff (22968254)" userId="d030a804-8f32-4a6d-a983-37d124109814" providerId="ADAL" clId="{17B8C579-2418-43BB-AE94-F71400E0169E}" dt="2023-04-28T05:34:18.438" v="27360" actId="20577"/>
          <ac:spMkLst>
            <pc:docMk/>
            <pc:sldMk cId="3007304833" sldId="262"/>
            <ac:spMk id="3" creationId="{6CF931D2-08B3-CACB-45CA-B9C768F0F86D}"/>
          </ac:spMkLst>
        </pc:spChg>
        <pc:spChg chg="add mod">
          <ac:chgData name="Jordan Moncrieff (22968254)" userId="d030a804-8f32-4a6d-a983-37d124109814" providerId="ADAL" clId="{17B8C579-2418-43BB-AE94-F71400E0169E}" dt="2023-04-27T02:28:35.341" v="24501" actId="255"/>
          <ac:spMkLst>
            <pc:docMk/>
            <pc:sldMk cId="3007304833" sldId="262"/>
            <ac:spMk id="4" creationId="{6ECA4E1A-0E88-A3DA-FD16-961C607D395E}"/>
          </ac:spMkLst>
        </pc:spChg>
        <pc:spChg chg="add mod">
          <ac:chgData name="Jordan Moncrieff (22968254)" userId="d030a804-8f32-4a6d-a983-37d124109814" providerId="ADAL" clId="{17B8C579-2418-43BB-AE94-F71400E0169E}" dt="2023-04-27T02:28:22.694" v="24498" actId="21"/>
          <ac:spMkLst>
            <pc:docMk/>
            <pc:sldMk cId="3007304833" sldId="262"/>
            <ac:spMk id="7" creationId="{0152B59F-275A-9DCB-0856-6A4F602D0D7D}"/>
          </ac:spMkLst>
        </pc:spChg>
        <pc:spChg chg="add">
          <ac:chgData name="Jordan Moncrieff (22968254)" userId="d030a804-8f32-4a6d-a983-37d124109814" providerId="ADAL" clId="{17B8C579-2418-43BB-AE94-F71400E0169E}" dt="2023-04-23T06:55:51.720" v="2767" actId="26606"/>
          <ac:spMkLst>
            <pc:docMk/>
            <pc:sldMk cId="3007304833" sldId="262"/>
            <ac:spMk id="9" creationId="{D009D6D5-DAC2-4A8B-A17A-E206B9012D09}"/>
          </ac:spMkLst>
        </pc:spChg>
        <pc:picChg chg="add del">
          <ac:chgData name="Jordan Moncrieff (22968254)" userId="d030a804-8f32-4a6d-a983-37d124109814" providerId="ADAL" clId="{17B8C579-2418-43BB-AE94-F71400E0169E}" dt="2023-04-23T06:58:37.430" v="2768" actId="478"/>
          <ac:picMkLst>
            <pc:docMk/>
            <pc:sldMk cId="3007304833" sldId="262"/>
            <ac:picMk id="5" creationId="{31F2C0CD-4FBB-3339-F734-094219CBC2EC}"/>
          </ac:picMkLst>
        </pc:picChg>
        <pc:picChg chg="add mod">
          <ac:chgData name="Jordan Moncrieff (22968254)" userId="d030a804-8f32-4a6d-a983-37d124109814" providerId="ADAL" clId="{17B8C579-2418-43BB-AE94-F71400E0169E}" dt="2023-04-23T06:58:45.233" v="2773" actId="1076"/>
          <ac:picMkLst>
            <pc:docMk/>
            <pc:sldMk cId="3007304833" sldId="262"/>
            <ac:picMk id="6" creationId="{35A41FE9-4974-B541-8F9E-8D9DF474C7D7}"/>
          </ac:picMkLst>
        </pc:picChg>
        <pc:picChg chg="add del mod">
          <ac:chgData name="Jordan Moncrieff (22968254)" userId="d030a804-8f32-4a6d-a983-37d124109814" providerId="ADAL" clId="{17B8C579-2418-43BB-AE94-F71400E0169E}" dt="2023-05-10T07:46:25.581" v="27379" actId="21"/>
          <ac:picMkLst>
            <pc:docMk/>
            <pc:sldMk cId="3007304833" sldId="262"/>
            <ac:picMk id="1026" creationId="{D81F8B83-B711-22B5-8F7F-DCFEFBEBDB79}"/>
          </ac:picMkLst>
        </pc:picChg>
      </pc:sldChg>
      <pc:sldChg chg="addSp delSp modSp mod ord setBg modNotesTx">
        <pc:chgData name="Jordan Moncrieff (22968254)" userId="d030a804-8f32-4a6d-a983-37d124109814" providerId="ADAL" clId="{17B8C579-2418-43BB-AE94-F71400E0169E}" dt="2023-05-13T04:46:42.892" v="27389"/>
        <pc:sldMkLst>
          <pc:docMk/>
          <pc:sldMk cId="253568952" sldId="265"/>
        </pc:sldMkLst>
        <pc:spChg chg="mod">
          <ac:chgData name="Jordan Moncrieff (22968254)" userId="d030a804-8f32-4a6d-a983-37d124109814" providerId="ADAL" clId="{17B8C579-2418-43BB-AE94-F71400E0169E}" dt="2023-04-27T16:38:52.735" v="25331" actId="20577"/>
          <ac:spMkLst>
            <pc:docMk/>
            <pc:sldMk cId="253568952" sldId="265"/>
            <ac:spMk id="2" creationId="{456144D3-141B-1680-9A8F-72BC14D1535B}"/>
          </ac:spMkLst>
        </pc:spChg>
        <pc:spChg chg="mod">
          <ac:chgData name="Jordan Moncrieff (22968254)" userId="d030a804-8f32-4a6d-a983-37d124109814" providerId="ADAL" clId="{17B8C579-2418-43BB-AE94-F71400E0169E}" dt="2023-04-26T07:22:02.230" v="22257" actId="255"/>
          <ac:spMkLst>
            <pc:docMk/>
            <pc:sldMk cId="253568952" sldId="265"/>
            <ac:spMk id="3" creationId="{9925F2EF-6D7F-E54B-2F15-1B9D788E86AC}"/>
          </ac:spMkLst>
        </pc:spChg>
        <pc:spChg chg="add mod">
          <ac:chgData name="Jordan Moncrieff (22968254)" userId="d030a804-8f32-4a6d-a983-37d124109814" providerId="ADAL" clId="{17B8C579-2418-43BB-AE94-F71400E0169E}" dt="2023-04-24T02:17:08.890" v="4148" actId="164"/>
          <ac:spMkLst>
            <pc:docMk/>
            <pc:sldMk cId="253568952" sldId="265"/>
            <ac:spMk id="7" creationId="{480D77C5-59C4-B0AD-1E4E-37C128C135C3}"/>
          </ac:spMkLst>
        </pc:spChg>
        <pc:spChg chg="add del">
          <ac:chgData name="Jordan Moncrieff (22968254)" userId="d030a804-8f32-4a6d-a983-37d124109814" providerId="ADAL" clId="{17B8C579-2418-43BB-AE94-F71400E0169E}" dt="2023-04-24T02:15:39.964" v="4127" actId="26606"/>
          <ac:spMkLst>
            <pc:docMk/>
            <pc:sldMk cId="253568952" sldId="265"/>
            <ac:spMk id="10" creationId="{2B97F24A-32CE-4C1C-A50D-3016B394DCFB}"/>
          </ac:spMkLst>
        </pc:spChg>
        <pc:spChg chg="add del">
          <ac:chgData name="Jordan Moncrieff (22968254)" userId="d030a804-8f32-4a6d-a983-37d124109814" providerId="ADAL" clId="{17B8C579-2418-43BB-AE94-F71400E0169E}" dt="2023-04-24T02:15:39.964" v="4127" actId="26606"/>
          <ac:spMkLst>
            <pc:docMk/>
            <pc:sldMk cId="253568952" sldId="265"/>
            <ac:spMk id="12" creationId="{CD8B4F24-440B-49E9-B85D-733523DC064B}"/>
          </ac:spMkLst>
        </pc:spChg>
        <pc:spChg chg="add">
          <ac:chgData name="Jordan Moncrieff (22968254)" userId="d030a804-8f32-4a6d-a983-37d124109814" providerId="ADAL" clId="{17B8C579-2418-43BB-AE94-F71400E0169E}" dt="2023-04-24T02:15:39.964" v="4127" actId="26606"/>
          <ac:spMkLst>
            <pc:docMk/>
            <pc:sldMk cId="253568952" sldId="265"/>
            <ac:spMk id="17" creationId="{352BEC0E-22F8-46D0-9632-375DB541B06C}"/>
          </ac:spMkLst>
        </pc:spChg>
        <pc:spChg chg="add">
          <ac:chgData name="Jordan Moncrieff (22968254)" userId="d030a804-8f32-4a6d-a983-37d124109814" providerId="ADAL" clId="{17B8C579-2418-43BB-AE94-F71400E0169E}" dt="2023-04-24T02:15:39.964" v="4127" actId="26606"/>
          <ac:spMkLst>
            <pc:docMk/>
            <pc:sldMk cId="253568952" sldId="265"/>
            <ac:spMk id="19" creationId="{3FCFB1DE-0B7E-48CC-BA90-B2AB0889F9D6}"/>
          </ac:spMkLst>
        </pc:spChg>
        <pc:grpChg chg="add mod">
          <ac:chgData name="Jordan Moncrieff (22968254)" userId="d030a804-8f32-4a6d-a983-37d124109814" providerId="ADAL" clId="{17B8C579-2418-43BB-AE94-F71400E0169E}" dt="2023-04-24T02:17:08.890" v="4148" actId="164"/>
          <ac:grpSpMkLst>
            <pc:docMk/>
            <pc:sldMk cId="253568952" sldId="265"/>
            <ac:grpSpMk id="8" creationId="{4DBCA502-6B53-6782-228A-24D20AD1FCF2}"/>
          </ac:grpSpMkLst>
        </pc:grpChg>
        <pc:picChg chg="add mod ord">
          <ac:chgData name="Jordan Moncrieff (22968254)" userId="d030a804-8f32-4a6d-a983-37d124109814" providerId="ADAL" clId="{17B8C579-2418-43BB-AE94-F71400E0169E}" dt="2023-04-24T02:15:39.964" v="4127" actId="26606"/>
          <ac:picMkLst>
            <pc:docMk/>
            <pc:sldMk cId="253568952" sldId="265"/>
            <ac:picMk id="5" creationId="{E7D29533-877F-00BC-4F3E-B32FA4BD620D}"/>
          </ac:picMkLst>
        </pc:picChg>
        <pc:picChg chg="add mod">
          <ac:chgData name="Jordan Moncrieff (22968254)" userId="d030a804-8f32-4a6d-a983-37d124109814" providerId="ADAL" clId="{17B8C579-2418-43BB-AE94-F71400E0169E}" dt="2023-04-24T02:17:08.890" v="4148" actId="164"/>
          <ac:picMkLst>
            <pc:docMk/>
            <pc:sldMk cId="253568952" sldId="265"/>
            <ac:picMk id="6" creationId="{FAC230F1-A5C9-EA15-8738-7575DFED9F22}"/>
          </ac:picMkLst>
        </pc:picChg>
        <pc:picChg chg="add del">
          <ac:chgData name="Jordan Moncrieff (22968254)" userId="d030a804-8f32-4a6d-a983-37d124109814" providerId="ADAL" clId="{17B8C579-2418-43BB-AE94-F71400E0169E}" dt="2023-04-24T02:16:33.168" v="4145"/>
          <ac:picMkLst>
            <pc:docMk/>
            <pc:sldMk cId="253568952" sldId="265"/>
            <ac:picMk id="1026" creationId="{60F3285C-B5C8-C038-1DE7-187EBBF26FA6}"/>
          </ac:picMkLst>
        </pc:picChg>
      </pc:sldChg>
      <pc:sldChg chg="addSp delSp modSp mod ord modShow modNotesTx">
        <pc:chgData name="Jordan Moncrieff (22968254)" userId="d030a804-8f32-4a6d-a983-37d124109814" providerId="ADAL" clId="{17B8C579-2418-43BB-AE94-F71400E0169E}" dt="2023-05-13T04:49:23.430" v="27429"/>
        <pc:sldMkLst>
          <pc:docMk/>
          <pc:sldMk cId="1809306614" sldId="266"/>
        </pc:sldMkLst>
        <pc:spChg chg="mod">
          <ac:chgData name="Jordan Moncrieff (22968254)" userId="d030a804-8f32-4a6d-a983-37d124109814" providerId="ADAL" clId="{17B8C579-2418-43BB-AE94-F71400E0169E}" dt="2023-04-25T11:02:44.266" v="6218" actId="1076"/>
          <ac:spMkLst>
            <pc:docMk/>
            <pc:sldMk cId="1809306614" sldId="266"/>
            <ac:spMk id="2" creationId="{CC5F0DFD-32F4-7046-BEF6-BBCC56FA3C19}"/>
          </ac:spMkLst>
        </pc:spChg>
        <pc:spChg chg="del mod">
          <ac:chgData name="Jordan Moncrieff (22968254)" userId="d030a804-8f32-4a6d-a983-37d124109814" providerId="ADAL" clId="{17B8C579-2418-43BB-AE94-F71400E0169E}" dt="2023-04-23T06:50:50.025" v="2742" actId="478"/>
          <ac:spMkLst>
            <pc:docMk/>
            <pc:sldMk cId="1809306614" sldId="266"/>
            <ac:spMk id="3" creationId="{0D9C4DF4-80E2-3C1C-5AA4-BB825075B7B5}"/>
          </ac:spMkLst>
        </pc:spChg>
        <pc:spChg chg="add mod">
          <ac:chgData name="Jordan Moncrieff (22968254)" userId="d030a804-8f32-4a6d-a983-37d124109814" providerId="ADAL" clId="{17B8C579-2418-43BB-AE94-F71400E0169E}" dt="2023-04-22T07:53:42.716" v="769" actId="164"/>
          <ac:spMkLst>
            <pc:docMk/>
            <pc:sldMk cId="1809306614" sldId="266"/>
            <ac:spMk id="10" creationId="{5B119067-69E4-AB03-DB72-A790C268890E}"/>
          </ac:spMkLst>
        </pc:spChg>
        <pc:spChg chg="add mod">
          <ac:chgData name="Jordan Moncrieff (22968254)" userId="d030a804-8f32-4a6d-a983-37d124109814" providerId="ADAL" clId="{17B8C579-2418-43BB-AE94-F71400E0169E}" dt="2023-04-22T07:55:08.993" v="790" actId="164"/>
          <ac:spMkLst>
            <pc:docMk/>
            <pc:sldMk cId="1809306614" sldId="266"/>
            <ac:spMk id="12" creationId="{837F2BD0-E5B0-631C-7A70-1B17854C1905}"/>
          </ac:spMkLst>
        </pc:spChg>
        <pc:spChg chg="add mod">
          <ac:chgData name="Jordan Moncrieff (22968254)" userId="d030a804-8f32-4a6d-a983-37d124109814" providerId="ADAL" clId="{17B8C579-2418-43BB-AE94-F71400E0169E}" dt="2023-04-24T02:33:40.486" v="4403" actId="14100"/>
          <ac:spMkLst>
            <pc:docMk/>
            <pc:sldMk cId="1809306614" sldId="266"/>
            <ac:spMk id="14" creationId="{E9344AB2-F672-D65B-8B36-A56524C02F63}"/>
          </ac:spMkLst>
        </pc:spChg>
        <pc:spChg chg="add mod">
          <ac:chgData name="Jordan Moncrieff (22968254)" userId="d030a804-8f32-4a6d-a983-37d124109814" providerId="ADAL" clId="{17B8C579-2418-43BB-AE94-F71400E0169E}" dt="2023-04-24T02:33:08.853" v="4384" actId="164"/>
          <ac:spMkLst>
            <pc:docMk/>
            <pc:sldMk cId="1809306614" sldId="266"/>
            <ac:spMk id="15" creationId="{B0AB576F-6E88-E591-BD0D-68E7FF749486}"/>
          </ac:spMkLst>
        </pc:spChg>
        <pc:spChg chg="add mod">
          <ac:chgData name="Jordan Moncrieff (22968254)" userId="d030a804-8f32-4a6d-a983-37d124109814" providerId="ADAL" clId="{17B8C579-2418-43BB-AE94-F71400E0169E}" dt="2023-04-24T02:33:51.840" v="4406" actId="14100"/>
          <ac:spMkLst>
            <pc:docMk/>
            <pc:sldMk cId="1809306614" sldId="266"/>
            <ac:spMk id="16" creationId="{2107573E-5DB9-8E78-58E4-09FF7A3B8039}"/>
          </ac:spMkLst>
        </pc:spChg>
        <pc:spChg chg="add del mod">
          <ac:chgData name="Jordan Moncrieff (22968254)" userId="d030a804-8f32-4a6d-a983-37d124109814" providerId="ADAL" clId="{17B8C579-2418-43BB-AE94-F71400E0169E}" dt="2023-04-23T06:50:53.153" v="2743" actId="478"/>
          <ac:spMkLst>
            <pc:docMk/>
            <pc:sldMk cId="1809306614" sldId="266"/>
            <ac:spMk id="19" creationId="{0FC2977D-1CB0-F86F-C667-BE82B77EA191}"/>
          </ac:spMkLst>
        </pc:spChg>
        <pc:spChg chg="add mod">
          <ac:chgData name="Jordan Moncrieff (22968254)" userId="d030a804-8f32-4a6d-a983-37d124109814" providerId="ADAL" clId="{17B8C579-2418-43BB-AE94-F71400E0169E}" dt="2023-04-26T11:43:21.332" v="24070" actId="1076"/>
          <ac:spMkLst>
            <pc:docMk/>
            <pc:sldMk cId="1809306614" sldId="266"/>
            <ac:spMk id="24" creationId="{B8824112-5F23-3189-0841-C81A13B5ECFD}"/>
          </ac:spMkLst>
        </pc:spChg>
        <pc:grpChg chg="add mod">
          <ac:chgData name="Jordan Moncrieff (22968254)" userId="d030a804-8f32-4a6d-a983-37d124109814" providerId="ADAL" clId="{17B8C579-2418-43BB-AE94-F71400E0169E}" dt="2023-04-24T02:32:42.970" v="4382" actId="164"/>
          <ac:grpSpMkLst>
            <pc:docMk/>
            <pc:sldMk cId="1809306614" sldId="266"/>
            <ac:grpSpMk id="11" creationId="{3A8E634C-7744-3017-243F-4FEB75B319EB}"/>
          </ac:grpSpMkLst>
        </pc:grpChg>
        <pc:grpChg chg="add mod">
          <ac:chgData name="Jordan Moncrieff (22968254)" userId="d030a804-8f32-4a6d-a983-37d124109814" providerId="ADAL" clId="{17B8C579-2418-43BB-AE94-F71400E0169E}" dt="2023-04-24T02:32:42.970" v="4382" actId="164"/>
          <ac:grpSpMkLst>
            <pc:docMk/>
            <pc:sldMk cId="1809306614" sldId="266"/>
            <ac:grpSpMk id="13" creationId="{9E33A91D-3815-011A-3F35-D82521C35B6F}"/>
          </ac:grpSpMkLst>
        </pc:grpChg>
        <pc:grpChg chg="add mod">
          <ac:chgData name="Jordan Moncrieff (22968254)" userId="d030a804-8f32-4a6d-a983-37d124109814" providerId="ADAL" clId="{17B8C579-2418-43BB-AE94-F71400E0169E}" dt="2023-04-24T02:32:42.970" v="4382" actId="164"/>
          <ac:grpSpMkLst>
            <pc:docMk/>
            <pc:sldMk cId="1809306614" sldId="266"/>
            <ac:grpSpMk id="17" creationId="{5C439E88-BD4B-7CC7-2338-01A1231FC12F}"/>
          </ac:grpSpMkLst>
        </pc:grpChg>
        <pc:grpChg chg="add mod">
          <ac:chgData name="Jordan Moncrieff (22968254)" userId="d030a804-8f32-4a6d-a983-37d124109814" providerId="ADAL" clId="{17B8C579-2418-43BB-AE94-F71400E0169E}" dt="2023-04-24T02:33:08.853" v="4384" actId="164"/>
          <ac:grpSpMkLst>
            <pc:docMk/>
            <pc:sldMk cId="1809306614" sldId="266"/>
            <ac:grpSpMk id="22" creationId="{50B448F9-B8D0-66E6-3E6E-F12EFEF53EB0}"/>
          </ac:grpSpMkLst>
        </pc:grpChg>
        <pc:grpChg chg="add mod">
          <ac:chgData name="Jordan Moncrieff (22968254)" userId="d030a804-8f32-4a6d-a983-37d124109814" providerId="ADAL" clId="{17B8C579-2418-43BB-AE94-F71400E0169E}" dt="2023-04-26T11:43:56.750" v="24075" actId="14100"/>
          <ac:grpSpMkLst>
            <pc:docMk/>
            <pc:sldMk cId="1809306614" sldId="266"/>
            <ac:grpSpMk id="23" creationId="{5A94B606-E187-DEFF-1A12-E9DF1F8F30EA}"/>
          </ac:grpSpMkLst>
        </pc:grpChg>
        <pc:picChg chg="add mod">
          <ac:chgData name="Jordan Moncrieff (22968254)" userId="d030a804-8f32-4a6d-a983-37d124109814" providerId="ADAL" clId="{17B8C579-2418-43BB-AE94-F71400E0169E}" dt="2023-04-22T07:53:42.716" v="769" actId="164"/>
          <ac:picMkLst>
            <pc:docMk/>
            <pc:sldMk cId="1809306614" sldId="266"/>
            <ac:picMk id="5" creationId="{51AEC2BE-B8C2-628C-46A3-F0B18510AAA5}"/>
          </ac:picMkLst>
        </pc:picChg>
        <pc:picChg chg="add mod">
          <ac:chgData name="Jordan Moncrieff (22968254)" userId="d030a804-8f32-4a6d-a983-37d124109814" providerId="ADAL" clId="{17B8C579-2418-43BB-AE94-F71400E0169E}" dt="2023-04-22T07:55:08.993" v="790" actId="164"/>
          <ac:picMkLst>
            <pc:docMk/>
            <pc:sldMk cId="1809306614" sldId="266"/>
            <ac:picMk id="7" creationId="{5634F158-84B1-0913-CCD0-43361636C26D}"/>
          </ac:picMkLst>
        </pc:picChg>
        <pc:picChg chg="add mod">
          <ac:chgData name="Jordan Moncrieff (22968254)" userId="d030a804-8f32-4a6d-a983-37d124109814" providerId="ADAL" clId="{17B8C579-2418-43BB-AE94-F71400E0169E}" dt="2023-04-22T07:57:51.460" v="816" actId="164"/>
          <ac:picMkLst>
            <pc:docMk/>
            <pc:sldMk cId="1809306614" sldId="266"/>
            <ac:picMk id="9" creationId="{B4394A0D-3CDD-456F-61F9-17642BBA449E}"/>
          </ac:picMkLst>
        </pc:picChg>
        <pc:picChg chg="add del mod">
          <ac:chgData name="Jordan Moncrieff (22968254)" userId="d030a804-8f32-4a6d-a983-37d124109814" providerId="ADAL" clId="{17B8C579-2418-43BB-AE94-F71400E0169E}" dt="2023-04-23T06:55:40.072" v="2766" actId="478"/>
          <ac:picMkLst>
            <pc:docMk/>
            <pc:sldMk cId="1809306614" sldId="266"/>
            <ac:picMk id="20" creationId="{9B4DF952-9D88-F3AE-886B-E55D19DBE8D3}"/>
          </ac:picMkLst>
        </pc:picChg>
        <pc:picChg chg="add mod">
          <ac:chgData name="Jordan Moncrieff (22968254)" userId="d030a804-8f32-4a6d-a983-37d124109814" providerId="ADAL" clId="{17B8C579-2418-43BB-AE94-F71400E0169E}" dt="2023-04-28T02:47:06.766" v="27356" actId="1076"/>
          <ac:picMkLst>
            <pc:docMk/>
            <pc:sldMk cId="1809306614" sldId="266"/>
            <ac:picMk id="21" creationId="{DC755614-2B5D-E4E7-9C90-777EE1C5810F}"/>
          </ac:picMkLst>
        </pc:picChg>
      </pc:sldChg>
      <pc:sldChg chg="addSp delSp modSp mod ord setBg modShow">
        <pc:chgData name="Jordan Moncrieff (22968254)" userId="d030a804-8f32-4a6d-a983-37d124109814" providerId="ADAL" clId="{17B8C579-2418-43BB-AE94-F71400E0169E}" dt="2023-05-13T04:48:59.047" v="27423"/>
        <pc:sldMkLst>
          <pc:docMk/>
          <pc:sldMk cId="760807636" sldId="267"/>
        </pc:sldMkLst>
        <pc:spChg chg="mod">
          <ac:chgData name="Jordan Moncrieff (22968254)" userId="d030a804-8f32-4a6d-a983-37d124109814" providerId="ADAL" clId="{17B8C579-2418-43BB-AE94-F71400E0169E}" dt="2023-04-25T06:28:35.527" v="4953" actId="1076"/>
          <ac:spMkLst>
            <pc:docMk/>
            <pc:sldMk cId="760807636" sldId="267"/>
            <ac:spMk id="2" creationId="{B23FFB9C-164B-53B7-7F1E-52107AC785A3}"/>
          </ac:spMkLst>
        </pc:spChg>
        <pc:spChg chg="add mod">
          <ac:chgData name="Jordan Moncrieff (22968254)" userId="d030a804-8f32-4a6d-a983-37d124109814" providerId="ADAL" clId="{17B8C579-2418-43BB-AE94-F71400E0169E}" dt="2023-04-25T06:29:02.681" v="4968" actId="20577"/>
          <ac:spMkLst>
            <pc:docMk/>
            <pc:sldMk cId="760807636" sldId="267"/>
            <ac:spMk id="3" creationId="{263D2774-F507-B10F-D7F2-890EE78B9C42}"/>
          </ac:spMkLst>
        </pc:spChg>
        <pc:spChg chg="del">
          <ac:chgData name="Jordan Moncrieff (22968254)" userId="d030a804-8f32-4a6d-a983-37d124109814" providerId="ADAL" clId="{17B8C579-2418-43BB-AE94-F71400E0169E}" dt="2023-04-22T07:59:40.673" v="817" actId="478"/>
          <ac:spMkLst>
            <pc:docMk/>
            <pc:sldMk cId="760807636" sldId="267"/>
            <ac:spMk id="3" creationId="{7872855E-2CCD-FB8C-BA86-FF9F81A5595C}"/>
          </ac:spMkLst>
        </pc:spChg>
        <pc:spChg chg="add mod">
          <ac:chgData name="Jordan Moncrieff (22968254)" userId="d030a804-8f32-4a6d-a983-37d124109814" providerId="ADAL" clId="{17B8C579-2418-43BB-AE94-F71400E0169E}" dt="2023-04-25T06:31:55.913" v="5072" actId="20577"/>
          <ac:spMkLst>
            <pc:docMk/>
            <pc:sldMk cId="760807636" sldId="267"/>
            <ac:spMk id="4" creationId="{79566B0D-6671-98D3-4910-7B093A1233C9}"/>
          </ac:spMkLst>
        </pc:spChg>
        <pc:spChg chg="add mod">
          <ac:chgData name="Jordan Moncrieff (22968254)" userId="d030a804-8f32-4a6d-a983-37d124109814" providerId="ADAL" clId="{17B8C579-2418-43BB-AE94-F71400E0169E}" dt="2023-04-25T06:28:45.880" v="4956" actId="20577"/>
          <ac:spMkLst>
            <pc:docMk/>
            <pc:sldMk cId="760807636" sldId="267"/>
            <ac:spMk id="6" creationId="{08C503F3-AE8E-AF28-2891-76B854024D2E}"/>
          </ac:spMkLst>
        </pc:spChg>
        <pc:spChg chg="add del">
          <ac:chgData name="Jordan Moncrieff (22968254)" userId="d030a804-8f32-4a6d-a983-37d124109814" providerId="ADAL" clId="{17B8C579-2418-43BB-AE94-F71400E0169E}" dt="2023-04-24T02:35:35.584" v="4460" actId="26606"/>
          <ac:spMkLst>
            <pc:docMk/>
            <pc:sldMk cId="760807636" sldId="267"/>
            <ac:spMk id="11" creationId="{2B97F24A-32CE-4C1C-A50D-3016B394DCFB}"/>
          </ac:spMkLst>
        </pc:spChg>
        <pc:spChg chg="add mod">
          <ac:chgData name="Jordan Moncrieff (22968254)" userId="d030a804-8f32-4a6d-a983-37d124109814" providerId="ADAL" clId="{17B8C579-2418-43BB-AE94-F71400E0169E}" dt="2023-04-25T06:36:47.437" v="5153" actId="255"/>
          <ac:spMkLst>
            <pc:docMk/>
            <pc:sldMk cId="760807636" sldId="267"/>
            <ac:spMk id="13" creationId="{C6EEA0E1-F84C-66E7-9E19-476B9A8AE670}"/>
          </ac:spMkLst>
        </pc:spChg>
        <pc:spChg chg="add del">
          <ac:chgData name="Jordan Moncrieff (22968254)" userId="d030a804-8f32-4a6d-a983-37d124109814" providerId="ADAL" clId="{17B8C579-2418-43BB-AE94-F71400E0169E}" dt="2023-04-24T02:35:35.584" v="4460" actId="26606"/>
          <ac:spMkLst>
            <pc:docMk/>
            <pc:sldMk cId="760807636" sldId="267"/>
            <ac:spMk id="13" creationId="{CD8B4F24-440B-49E9-B85D-733523DC064B}"/>
          </ac:spMkLst>
        </pc:spChg>
        <pc:spChg chg="add">
          <ac:chgData name="Jordan Moncrieff (22968254)" userId="d030a804-8f32-4a6d-a983-37d124109814" providerId="ADAL" clId="{17B8C579-2418-43BB-AE94-F71400E0169E}" dt="2023-04-24T02:35:35.584" v="4460" actId="26606"/>
          <ac:spMkLst>
            <pc:docMk/>
            <pc:sldMk cId="760807636" sldId="267"/>
            <ac:spMk id="18" creationId="{22587ECF-85E9-4393-9D87-8EB6F3F6C208}"/>
          </ac:spMkLst>
        </pc:spChg>
        <pc:picChg chg="add mod ord">
          <ac:chgData name="Jordan Moncrieff (22968254)" userId="d030a804-8f32-4a6d-a983-37d124109814" providerId="ADAL" clId="{17B8C579-2418-43BB-AE94-F71400E0169E}" dt="2023-04-25T06:28:35.527" v="4953" actId="1076"/>
          <ac:picMkLst>
            <pc:docMk/>
            <pc:sldMk cId="760807636" sldId="267"/>
            <ac:picMk id="5" creationId="{F7EB0F35-BF8C-3A67-8E85-B12F0644A4C4}"/>
          </ac:picMkLst>
        </pc:picChg>
        <pc:picChg chg="add mod">
          <ac:chgData name="Jordan Moncrieff (22968254)" userId="d030a804-8f32-4a6d-a983-37d124109814" providerId="ADAL" clId="{17B8C579-2418-43BB-AE94-F71400E0169E}" dt="2023-04-25T06:29:53.835" v="4972" actId="1076"/>
          <ac:picMkLst>
            <pc:docMk/>
            <pc:sldMk cId="760807636" sldId="267"/>
            <ac:picMk id="8" creationId="{07847A57-C1F9-86BE-A131-53EC47138644}"/>
          </ac:picMkLst>
        </pc:picChg>
        <pc:picChg chg="add mod">
          <ac:chgData name="Jordan Moncrieff (22968254)" userId="d030a804-8f32-4a6d-a983-37d124109814" providerId="ADAL" clId="{17B8C579-2418-43BB-AE94-F71400E0169E}" dt="2023-04-25T06:31:25.994" v="4974" actId="1076"/>
          <ac:picMkLst>
            <pc:docMk/>
            <pc:sldMk cId="760807636" sldId="267"/>
            <ac:picMk id="10" creationId="{75407662-A931-97AE-5D06-78390C2E92C8}"/>
          </ac:picMkLst>
        </pc:picChg>
        <pc:picChg chg="add mod">
          <ac:chgData name="Jordan Moncrieff (22968254)" userId="d030a804-8f32-4a6d-a983-37d124109814" providerId="ADAL" clId="{17B8C579-2418-43BB-AE94-F71400E0169E}" dt="2023-04-25T06:36:03.517" v="5074" actId="1076"/>
          <ac:picMkLst>
            <pc:docMk/>
            <pc:sldMk cId="760807636" sldId="267"/>
            <ac:picMk id="12" creationId="{0FB83575-FFC4-F777-FAA2-7F229EF45D37}"/>
          </ac:picMkLst>
        </pc:picChg>
      </pc:sldChg>
      <pc:sldChg chg="addSp modSp new mod ord modShow modNotesTx">
        <pc:chgData name="Jordan Moncrieff (22968254)" userId="d030a804-8f32-4a6d-a983-37d124109814" providerId="ADAL" clId="{17B8C579-2418-43BB-AE94-F71400E0169E}" dt="2023-05-13T04:49:08.205" v="27425"/>
        <pc:sldMkLst>
          <pc:docMk/>
          <pc:sldMk cId="2498469675" sldId="268"/>
        </pc:sldMkLst>
        <pc:spChg chg="mod">
          <ac:chgData name="Jordan Moncrieff (22968254)" userId="d030a804-8f32-4a6d-a983-37d124109814" providerId="ADAL" clId="{17B8C579-2418-43BB-AE94-F71400E0169E}" dt="2023-04-22T11:50:48.861" v="838" actId="20577"/>
          <ac:spMkLst>
            <pc:docMk/>
            <pc:sldMk cId="2498469675" sldId="268"/>
            <ac:spMk id="2" creationId="{0D21F91B-087F-FD29-60B3-7971E5C0864D}"/>
          </ac:spMkLst>
        </pc:spChg>
        <pc:spChg chg="mod">
          <ac:chgData name="Jordan Moncrieff (22968254)" userId="d030a804-8f32-4a6d-a983-37d124109814" providerId="ADAL" clId="{17B8C579-2418-43BB-AE94-F71400E0169E}" dt="2023-04-26T07:47:06.006" v="22614" actId="255"/>
          <ac:spMkLst>
            <pc:docMk/>
            <pc:sldMk cId="2498469675" sldId="268"/>
            <ac:spMk id="3" creationId="{58CD6467-DEDD-4CEA-98B1-BA22FE7F5FE0}"/>
          </ac:spMkLst>
        </pc:spChg>
        <pc:spChg chg="add mod">
          <ac:chgData name="Jordan Moncrieff (22968254)" userId="d030a804-8f32-4a6d-a983-37d124109814" providerId="ADAL" clId="{17B8C579-2418-43BB-AE94-F71400E0169E}" dt="2023-04-23T07:54:06.879" v="2954" actId="164"/>
          <ac:spMkLst>
            <pc:docMk/>
            <pc:sldMk cId="2498469675" sldId="268"/>
            <ac:spMk id="9" creationId="{8AB6122A-D748-2F97-2905-AEBCB0DBEBA9}"/>
          </ac:spMkLst>
        </pc:spChg>
        <pc:grpChg chg="add mod">
          <ac:chgData name="Jordan Moncrieff (22968254)" userId="d030a804-8f32-4a6d-a983-37d124109814" providerId="ADAL" clId="{17B8C579-2418-43BB-AE94-F71400E0169E}" dt="2023-04-23T07:54:06.879" v="2954" actId="164"/>
          <ac:grpSpMkLst>
            <pc:docMk/>
            <pc:sldMk cId="2498469675" sldId="268"/>
            <ac:grpSpMk id="8" creationId="{BACD6B83-4D91-443A-80A3-EC824B97453E}"/>
          </ac:grpSpMkLst>
        </pc:grpChg>
        <pc:grpChg chg="add mod">
          <ac:chgData name="Jordan Moncrieff (22968254)" userId="d030a804-8f32-4a6d-a983-37d124109814" providerId="ADAL" clId="{17B8C579-2418-43BB-AE94-F71400E0169E}" dt="2023-04-23T07:54:06.879" v="2954" actId="164"/>
          <ac:grpSpMkLst>
            <pc:docMk/>
            <pc:sldMk cId="2498469675" sldId="268"/>
            <ac:grpSpMk id="10" creationId="{F81D48D7-E359-621E-CEDF-2F935F054181}"/>
          </ac:grpSpMkLst>
        </pc:grpChg>
        <pc:picChg chg="add mod">
          <ac:chgData name="Jordan Moncrieff (22968254)" userId="d030a804-8f32-4a6d-a983-37d124109814" providerId="ADAL" clId="{17B8C579-2418-43BB-AE94-F71400E0169E}" dt="2023-04-23T07:52:14.487" v="2788" actId="164"/>
          <ac:picMkLst>
            <pc:docMk/>
            <pc:sldMk cId="2498469675" sldId="268"/>
            <ac:picMk id="5" creationId="{EB13F51A-6E1D-A03A-BE3B-C4EF4F6E0CF3}"/>
          </ac:picMkLst>
        </pc:picChg>
        <pc:picChg chg="add mod">
          <ac:chgData name="Jordan Moncrieff (22968254)" userId="d030a804-8f32-4a6d-a983-37d124109814" providerId="ADAL" clId="{17B8C579-2418-43BB-AE94-F71400E0169E}" dt="2023-04-23T07:52:14.487" v="2788" actId="164"/>
          <ac:picMkLst>
            <pc:docMk/>
            <pc:sldMk cId="2498469675" sldId="268"/>
            <ac:picMk id="7" creationId="{D76985B8-3749-994B-AC99-93CA3DD6B950}"/>
          </ac:picMkLst>
        </pc:picChg>
      </pc:sldChg>
      <pc:sldChg chg="addSp delSp modSp new del mod setBg">
        <pc:chgData name="Jordan Moncrieff (22968254)" userId="d030a804-8f32-4a6d-a983-37d124109814" providerId="ADAL" clId="{17B8C579-2418-43BB-AE94-F71400E0169E}" dt="2023-04-26T02:54:33.898" v="9725" actId="2696"/>
        <pc:sldMkLst>
          <pc:docMk/>
          <pc:sldMk cId="1744960732" sldId="269"/>
        </pc:sldMkLst>
        <pc:spChg chg="mod">
          <ac:chgData name="Jordan Moncrieff (22968254)" userId="d030a804-8f32-4a6d-a983-37d124109814" providerId="ADAL" clId="{17B8C579-2418-43BB-AE94-F71400E0169E}" dt="2023-04-24T02:43:59.068" v="4761" actId="20577"/>
          <ac:spMkLst>
            <pc:docMk/>
            <pc:sldMk cId="1744960732" sldId="269"/>
            <ac:spMk id="2" creationId="{4D19E025-900B-9DAB-EEA3-4E27DF71909D}"/>
          </ac:spMkLst>
        </pc:spChg>
        <pc:spChg chg="mod">
          <ac:chgData name="Jordan Moncrieff (22968254)" userId="d030a804-8f32-4a6d-a983-37d124109814" providerId="ADAL" clId="{17B8C579-2418-43BB-AE94-F71400E0169E}" dt="2023-04-25T09:33:24.084" v="5799" actId="20577"/>
          <ac:spMkLst>
            <pc:docMk/>
            <pc:sldMk cId="1744960732" sldId="269"/>
            <ac:spMk id="3" creationId="{6F007803-78D5-D6A1-D227-A0E3E8CF22AE}"/>
          </ac:spMkLst>
        </pc:spChg>
        <pc:spChg chg="add mod">
          <ac:chgData name="Jordan Moncrieff (22968254)" userId="d030a804-8f32-4a6d-a983-37d124109814" providerId="ADAL" clId="{17B8C579-2418-43BB-AE94-F71400E0169E}" dt="2023-04-24T02:39:40.925" v="4637" actId="1076"/>
          <ac:spMkLst>
            <pc:docMk/>
            <pc:sldMk cId="1744960732" sldId="269"/>
            <ac:spMk id="5" creationId="{8053A10A-FA4E-3A7B-DA96-367DA8764CB1}"/>
          </ac:spMkLst>
        </pc:spChg>
        <pc:spChg chg="add del">
          <ac:chgData name="Jordan Moncrieff (22968254)" userId="d030a804-8f32-4a6d-a983-37d124109814" providerId="ADAL" clId="{17B8C579-2418-43BB-AE94-F71400E0169E}" dt="2023-04-24T02:38:44.016" v="4488" actId="26606"/>
          <ac:spMkLst>
            <pc:docMk/>
            <pc:sldMk cId="1744960732" sldId="269"/>
            <ac:spMk id="9" creationId="{2B97F24A-32CE-4C1C-A50D-3016B394DCFB}"/>
          </ac:spMkLst>
        </pc:spChg>
        <pc:spChg chg="add del">
          <ac:chgData name="Jordan Moncrieff (22968254)" userId="d030a804-8f32-4a6d-a983-37d124109814" providerId="ADAL" clId="{17B8C579-2418-43BB-AE94-F71400E0169E}" dt="2023-04-24T02:38:44.016" v="4488" actId="26606"/>
          <ac:spMkLst>
            <pc:docMk/>
            <pc:sldMk cId="1744960732" sldId="269"/>
            <ac:spMk id="11" creationId="{CD8B4F24-440B-49E9-B85D-733523DC064B}"/>
          </ac:spMkLst>
        </pc:spChg>
        <pc:spChg chg="add">
          <ac:chgData name="Jordan Moncrieff (22968254)" userId="d030a804-8f32-4a6d-a983-37d124109814" providerId="ADAL" clId="{17B8C579-2418-43BB-AE94-F71400E0169E}" dt="2023-04-24T02:38:44.016" v="4488" actId="26606"/>
          <ac:spMkLst>
            <pc:docMk/>
            <pc:sldMk cId="1744960732" sldId="269"/>
            <ac:spMk id="16" creationId="{04812C46-200A-4DEB-A05E-3ED6C68C2387}"/>
          </ac:spMkLst>
        </pc:spChg>
        <pc:picChg chg="add mod">
          <ac:chgData name="Jordan Moncrieff (22968254)" userId="d030a804-8f32-4a6d-a983-37d124109814" providerId="ADAL" clId="{17B8C579-2418-43BB-AE94-F71400E0169E}" dt="2023-04-24T02:39:16.457" v="4632" actId="14861"/>
          <ac:picMkLst>
            <pc:docMk/>
            <pc:sldMk cId="1744960732" sldId="269"/>
            <ac:picMk id="4" creationId="{6CD72012-77D7-2CDA-A418-654654399A2D}"/>
          </ac:picMkLst>
        </pc:picChg>
      </pc:sldChg>
      <pc:sldChg chg="addSp delSp modSp new mod ord setBg modNotesTx">
        <pc:chgData name="Jordan Moncrieff (22968254)" userId="d030a804-8f32-4a6d-a983-37d124109814" providerId="ADAL" clId="{17B8C579-2418-43BB-AE94-F71400E0169E}" dt="2023-05-13T04:56:52.859" v="27761" actId="26606"/>
        <pc:sldMkLst>
          <pc:docMk/>
          <pc:sldMk cId="2845731130" sldId="270"/>
        </pc:sldMkLst>
        <pc:spChg chg="mod ord">
          <ac:chgData name="Jordan Moncrieff (22968254)" userId="d030a804-8f32-4a6d-a983-37d124109814" providerId="ADAL" clId="{17B8C579-2418-43BB-AE94-F71400E0169E}" dt="2023-05-13T04:56:52.859" v="27761" actId="26606"/>
          <ac:spMkLst>
            <pc:docMk/>
            <pc:sldMk cId="2845731130" sldId="270"/>
            <ac:spMk id="2" creationId="{3D97AEFD-2BCE-4C9D-4542-FEC4E781CA27}"/>
          </ac:spMkLst>
        </pc:spChg>
        <pc:spChg chg="del mod">
          <ac:chgData name="Jordan Moncrieff (22968254)" userId="d030a804-8f32-4a6d-a983-37d124109814" providerId="ADAL" clId="{17B8C579-2418-43BB-AE94-F71400E0169E}" dt="2023-04-23T11:09:31.272" v="3452" actId="26606"/>
          <ac:spMkLst>
            <pc:docMk/>
            <pc:sldMk cId="2845731130" sldId="270"/>
            <ac:spMk id="3" creationId="{9C90D3B2-D953-FF44-03DF-4E9B318CA02D}"/>
          </ac:spMkLst>
        </pc:spChg>
        <pc:spChg chg="add mod">
          <ac:chgData name="Jordan Moncrieff (22968254)" userId="d030a804-8f32-4a6d-a983-37d124109814" providerId="ADAL" clId="{17B8C579-2418-43BB-AE94-F71400E0169E}" dt="2023-04-27T02:15:32.249" v="24474" actId="20577"/>
          <ac:spMkLst>
            <pc:docMk/>
            <pc:sldMk cId="2845731130" sldId="270"/>
            <ac:spMk id="4" creationId="{20ED8D27-DE2D-930F-3BB3-502548BF5593}"/>
          </ac:spMkLst>
        </pc:spChg>
        <pc:spChg chg="add mod">
          <ac:chgData name="Jordan Moncrieff (22968254)" userId="d030a804-8f32-4a6d-a983-37d124109814" providerId="ADAL" clId="{17B8C579-2418-43BB-AE94-F71400E0169E}" dt="2023-04-28T03:24:59.337" v="27357" actId="164"/>
          <ac:spMkLst>
            <pc:docMk/>
            <pc:sldMk cId="2845731130" sldId="270"/>
            <ac:spMk id="9" creationId="{2D8F2A35-CBAD-F6E5-5B0A-CE99CF71C674}"/>
          </ac:spMkLst>
        </pc:spChg>
        <pc:spChg chg="add mod">
          <ac:chgData name="Jordan Moncrieff (22968254)" userId="d030a804-8f32-4a6d-a983-37d124109814" providerId="ADAL" clId="{17B8C579-2418-43BB-AE94-F71400E0169E}" dt="2023-04-28T03:25:11.219" v="27358" actId="164"/>
          <ac:spMkLst>
            <pc:docMk/>
            <pc:sldMk cId="2845731130" sldId="270"/>
            <ac:spMk id="10" creationId="{C15634B8-51DF-A57C-C69A-6C8CC7D0897C}"/>
          </ac:spMkLst>
        </pc:spChg>
        <pc:spChg chg="add del">
          <ac:chgData name="Jordan Moncrieff (22968254)" userId="d030a804-8f32-4a6d-a983-37d124109814" providerId="ADAL" clId="{17B8C579-2418-43BB-AE94-F71400E0169E}" dt="2023-04-23T11:11:21.710" v="3459" actId="26606"/>
          <ac:spMkLst>
            <pc:docMk/>
            <pc:sldMk cId="2845731130" sldId="270"/>
            <ac:spMk id="10" creationId="{D4771268-CB57-404A-9271-370EB28F6090}"/>
          </ac:spMkLst>
        </pc:spChg>
        <pc:spChg chg="add del">
          <ac:chgData name="Jordan Moncrieff (22968254)" userId="d030a804-8f32-4a6d-a983-37d124109814" providerId="ADAL" clId="{17B8C579-2418-43BB-AE94-F71400E0169E}" dt="2023-04-25T10:49:24.504" v="6154" actId="26606"/>
          <ac:spMkLst>
            <pc:docMk/>
            <pc:sldMk cId="2845731130" sldId="270"/>
            <ac:spMk id="15" creationId="{53F29798-D584-4792-9B62-3F5F5C36D619}"/>
          </ac:spMkLst>
        </pc:spChg>
        <pc:spChg chg="add del">
          <ac:chgData name="Jordan Moncrieff (22968254)" userId="d030a804-8f32-4a6d-a983-37d124109814" providerId="ADAL" clId="{17B8C579-2418-43BB-AE94-F71400E0169E}" dt="2023-04-25T10:49:54.986" v="6156" actId="478"/>
          <ac:spMkLst>
            <pc:docMk/>
            <pc:sldMk cId="2845731130" sldId="270"/>
            <ac:spMk id="19" creationId="{854949D3-A564-F8CF-6FB4-A62AB2A9C6BD}"/>
          </ac:spMkLst>
        </pc:spChg>
        <pc:spChg chg="add del">
          <ac:chgData name="Jordan Moncrieff (22968254)" userId="d030a804-8f32-4a6d-a983-37d124109814" providerId="ADAL" clId="{17B8C579-2418-43BB-AE94-F71400E0169E}" dt="2023-04-25T10:50:30.351" v="6160" actId="26606"/>
          <ac:spMkLst>
            <pc:docMk/>
            <pc:sldMk cId="2845731130" sldId="270"/>
            <ac:spMk id="22" creationId="{AD96FDFD-4E42-4A06-B8B5-768A1DB9C2A9}"/>
          </ac:spMkLst>
        </pc:spChg>
        <pc:spChg chg="add del">
          <ac:chgData name="Jordan Moncrieff (22968254)" userId="d030a804-8f32-4a6d-a983-37d124109814" providerId="ADAL" clId="{17B8C579-2418-43BB-AE94-F71400E0169E}" dt="2023-04-25T10:53:18.299" v="6174" actId="26606"/>
          <ac:spMkLst>
            <pc:docMk/>
            <pc:sldMk cId="2845731130" sldId="270"/>
            <ac:spMk id="27" creationId="{7B4F6806-5898-4FE8-B610-A058C8B8470A}"/>
          </ac:spMkLst>
        </pc:spChg>
        <pc:spChg chg="add del">
          <ac:chgData name="Jordan Moncrieff (22968254)" userId="d030a804-8f32-4a6d-a983-37d124109814" providerId="ADAL" clId="{17B8C579-2418-43BB-AE94-F71400E0169E}" dt="2023-04-25T10:52:49.377" v="6163" actId="26606"/>
          <ac:spMkLst>
            <pc:docMk/>
            <pc:sldMk cId="2845731130" sldId="270"/>
            <ac:spMk id="32" creationId="{7C98A213-5994-475E-B327-DC6EC27FBA8B}"/>
          </ac:spMkLst>
        </pc:spChg>
        <pc:spChg chg="add del">
          <ac:chgData name="Jordan Moncrieff (22968254)" userId="d030a804-8f32-4a6d-a983-37d124109814" providerId="ADAL" clId="{17B8C579-2418-43BB-AE94-F71400E0169E}" dt="2023-04-25T10:52:49.377" v="6163" actId="26606"/>
          <ac:spMkLst>
            <pc:docMk/>
            <pc:sldMk cId="2845731130" sldId="270"/>
            <ac:spMk id="34" creationId="{4B030A0D-0DAD-4A99-89BB-419527D6A64B}"/>
          </ac:spMkLst>
        </pc:spChg>
        <pc:spChg chg="add del">
          <ac:chgData name="Jordan Moncrieff (22968254)" userId="d030a804-8f32-4a6d-a983-37d124109814" providerId="ADAL" clId="{17B8C579-2418-43BB-AE94-F71400E0169E}" dt="2023-04-25T10:52:53.564" v="6165" actId="26606"/>
          <ac:spMkLst>
            <pc:docMk/>
            <pc:sldMk cId="2845731130" sldId="270"/>
            <ac:spMk id="40" creationId="{B6609068-E082-424E-84AA-95F7C7104DC8}"/>
          </ac:spMkLst>
        </pc:spChg>
        <pc:spChg chg="add del">
          <ac:chgData name="Jordan Moncrieff (22968254)" userId="d030a804-8f32-4a6d-a983-37d124109814" providerId="ADAL" clId="{17B8C579-2418-43BB-AE94-F71400E0169E}" dt="2023-04-25T10:52:53.564" v="6165" actId="26606"/>
          <ac:spMkLst>
            <pc:docMk/>
            <pc:sldMk cId="2845731130" sldId="270"/>
            <ac:spMk id="42" creationId="{CE3C5560-7A9C-489F-9148-18C5E1D0F0B2}"/>
          </ac:spMkLst>
        </pc:spChg>
        <pc:spChg chg="add del">
          <ac:chgData name="Jordan Moncrieff (22968254)" userId="d030a804-8f32-4a6d-a983-37d124109814" providerId="ADAL" clId="{17B8C579-2418-43BB-AE94-F71400E0169E}" dt="2023-04-25T10:53:05.155" v="6167" actId="26606"/>
          <ac:spMkLst>
            <pc:docMk/>
            <pc:sldMk cId="2845731130" sldId="270"/>
            <ac:spMk id="44" creationId="{1C4FDBE2-32F7-4AC4-A40C-C51C65B1D474}"/>
          </ac:spMkLst>
        </pc:spChg>
        <pc:spChg chg="add del">
          <ac:chgData name="Jordan Moncrieff (22968254)" userId="d030a804-8f32-4a6d-a983-37d124109814" providerId="ADAL" clId="{17B8C579-2418-43BB-AE94-F71400E0169E}" dt="2023-04-25T10:53:05.155" v="6167" actId="26606"/>
          <ac:spMkLst>
            <pc:docMk/>
            <pc:sldMk cId="2845731130" sldId="270"/>
            <ac:spMk id="45" creationId="{EBF4792E-DF83-4D24-9924-01EC30A32C89}"/>
          </ac:spMkLst>
        </pc:spChg>
        <pc:spChg chg="add del">
          <ac:chgData name="Jordan Moncrieff (22968254)" userId="d030a804-8f32-4a6d-a983-37d124109814" providerId="ADAL" clId="{17B8C579-2418-43BB-AE94-F71400E0169E}" dt="2023-04-25T10:53:05.155" v="6167" actId="26606"/>
          <ac:spMkLst>
            <pc:docMk/>
            <pc:sldMk cId="2845731130" sldId="270"/>
            <ac:spMk id="46" creationId="{15837328-A57C-47AA-B520-C83F4A6BD1E4}"/>
          </ac:spMkLst>
        </pc:spChg>
        <pc:spChg chg="add del">
          <ac:chgData name="Jordan Moncrieff (22968254)" userId="d030a804-8f32-4a6d-a983-37d124109814" providerId="ADAL" clId="{17B8C579-2418-43BB-AE94-F71400E0169E}" dt="2023-04-25T10:53:05.155" v="6167" actId="26606"/>
          <ac:spMkLst>
            <pc:docMk/>
            <pc:sldMk cId="2845731130" sldId="270"/>
            <ac:spMk id="47" creationId="{E2B33195-5BCA-4BB7-A82D-6739522687DD}"/>
          </ac:spMkLst>
        </pc:spChg>
        <pc:spChg chg="add del">
          <ac:chgData name="Jordan Moncrieff (22968254)" userId="d030a804-8f32-4a6d-a983-37d124109814" providerId="ADAL" clId="{17B8C579-2418-43BB-AE94-F71400E0169E}" dt="2023-04-25T10:53:05.155" v="6167" actId="26606"/>
          <ac:spMkLst>
            <pc:docMk/>
            <pc:sldMk cId="2845731130" sldId="270"/>
            <ac:spMk id="48" creationId="{8A03A6A2-7849-4179-B68F-C11DDDB231D4}"/>
          </ac:spMkLst>
        </pc:spChg>
        <pc:spChg chg="add del">
          <ac:chgData name="Jordan Moncrieff (22968254)" userId="d030a804-8f32-4a6d-a983-37d124109814" providerId="ADAL" clId="{17B8C579-2418-43BB-AE94-F71400E0169E}" dt="2023-04-25T10:53:07.093" v="6169" actId="26606"/>
          <ac:spMkLst>
            <pc:docMk/>
            <pc:sldMk cId="2845731130" sldId="270"/>
            <ac:spMk id="50" creationId="{B6609068-E082-424E-84AA-95F7C7104DC8}"/>
          </ac:spMkLst>
        </pc:spChg>
        <pc:spChg chg="add del">
          <ac:chgData name="Jordan Moncrieff (22968254)" userId="d030a804-8f32-4a6d-a983-37d124109814" providerId="ADAL" clId="{17B8C579-2418-43BB-AE94-F71400E0169E}" dt="2023-04-25T10:53:07.093" v="6169" actId="26606"/>
          <ac:spMkLst>
            <pc:docMk/>
            <pc:sldMk cId="2845731130" sldId="270"/>
            <ac:spMk id="51" creationId="{CE3C5560-7A9C-489F-9148-18C5E1D0F0B2}"/>
          </ac:spMkLst>
        </pc:spChg>
        <pc:spChg chg="add del">
          <ac:chgData name="Jordan Moncrieff (22968254)" userId="d030a804-8f32-4a6d-a983-37d124109814" providerId="ADAL" clId="{17B8C579-2418-43BB-AE94-F71400E0169E}" dt="2023-04-25T10:53:15.637" v="6171" actId="26606"/>
          <ac:spMkLst>
            <pc:docMk/>
            <pc:sldMk cId="2845731130" sldId="270"/>
            <ac:spMk id="55" creationId="{B6ECEE03-918F-43ED-A7B3-F1BDE3FCECAF}"/>
          </ac:spMkLst>
        </pc:spChg>
        <pc:spChg chg="add del">
          <ac:chgData name="Jordan Moncrieff (22968254)" userId="d030a804-8f32-4a6d-a983-37d124109814" providerId="ADAL" clId="{17B8C579-2418-43BB-AE94-F71400E0169E}" dt="2023-04-25T10:53:15.637" v="6171" actId="26606"/>
          <ac:spMkLst>
            <pc:docMk/>
            <pc:sldMk cId="2845731130" sldId="270"/>
            <ac:spMk id="56" creationId="{010B55F0-C448-403A-8231-AD42A7BA271C}"/>
          </ac:spMkLst>
        </pc:spChg>
        <pc:spChg chg="add del">
          <ac:chgData name="Jordan Moncrieff (22968254)" userId="d030a804-8f32-4a6d-a983-37d124109814" providerId="ADAL" clId="{17B8C579-2418-43BB-AE94-F71400E0169E}" dt="2023-04-25T10:53:18.250" v="6173" actId="26606"/>
          <ac:spMkLst>
            <pc:docMk/>
            <pc:sldMk cId="2845731130" sldId="270"/>
            <ac:spMk id="58" creationId="{7C98A213-5994-475E-B327-DC6EC27FBA8B}"/>
          </ac:spMkLst>
        </pc:spChg>
        <pc:spChg chg="add del">
          <ac:chgData name="Jordan Moncrieff (22968254)" userId="d030a804-8f32-4a6d-a983-37d124109814" providerId="ADAL" clId="{17B8C579-2418-43BB-AE94-F71400E0169E}" dt="2023-04-25T10:53:18.250" v="6173" actId="26606"/>
          <ac:spMkLst>
            <pc:docMk/>
            <pc:sldMk cId="2845731130" sldId="270"/>
            <ac:spMk id="59" creationId="{4B030A0D-0DAD-4A99-89BB-419527D6A64B}"/>
          </ac:spMkLst>
        </pc:spChg>
        <pc:spChg chg="add del">
          <ac:chgData name="Jordan Moncrieff (22968254)" userId="d030a804-8f32-4a6d-a983-37d124109814" providerId="ADAL" clId="{17B8C579-2418-43BB-AE94-F71400E0169E}" dt="2023-05-13T04:56:52.859" v="27761" actId="26606"/>
          <ac:spMkLst>
            <pc:docMk/>
            <pc:sldMk cId="2845731130" sldId="270"/>
            <ac:spMk id="61" creationId="{AC8EEB0F-BA72-49AC-956F-331B60FDE79E}"/>
          </ac:spMkLst>
        </pc:spChg>
        <pc:spChg chg="add">
          <ac:chgData name="Jordan Moncrieff (22968254)" userId="d030a804-8f32-4a6d-a983-37d124109814" providerId="ADAL" clId="{17B8C579-2418-43BB-AE94-F71400E0169E}" dt="2023-05-13T04:56:52.859" v="27761" actId="26606"/>
          <ac:spMkLst>
            <pc:docMk/>
            <pc:sldMk cId="2845731130" sldId="270"/>
            <ac:spMk id="76" creationId="{99ED5833-B85B-4103-8A3B-CAB0308E6C15}"/>
          </ac:spMkLst>
        </pc:spChg>
        <pc:grpChg chg="add del mod">
          <ac:chgData name="Jordan Moncrieff (22968254)" userId="d030a804-8f32-4a6d-a983-37d124109814" providerId="ADAL" clId="{17B8C579-2418-43BB-AE94-F71400E0169E}" dt="2023-05-13T04:56:36.510" v="27759" actId="21"/>
          <ac:grpSpMkLst>
            <pc:docMk/>
            <pc:sldMk cId="2845731130" sldId="270"/>
            <ac:grpSpMk id="4" creationId="{A252028C-C5F7-C466-4DE8-3BF4A6995420}"/>
          </ac:grpSpMkLst>
        </pc:grpChg>
        <pc:grpChg chg="add del mod">
          <ac:chgData name="Jordan Moncrieff (22968254)" userId="d030a804-8f32-4a6d-a983-37d124109814" providerId="ADAL" clId="{17B8C579-2418-43BB-AE94-F71400E0169E}" dt="2023-05-13T04:56:31.083" v="27757" actId="21"/>
          <ac:grpSpMkLst>
            <pc:docMk/>
            <pc:sldMk cId="2845731130" sldId="270"/>
            <ac:grpSpMk id="5" creationId="{E77F1044-8FB1-793E-5D66-D945293E81C3}"/>
          </ac:grpSpMkLst>
        </pc:grpChg>
        <pc:grpChg chg="add del">
          <ac:chgData name="Jordan Moncrieff (22968254)" userId="d030a804-8f32-4a6d-a983-37d124109814" providerId="ADAL" clId="{17B8C579-2418-43BB-AE94-F71400E0169E}" dt="2023-04-25T10:52:53.564" v="6165" actId="26606"/>
          <ac:grpSpMkLst>
            <pc:docMk/>
            <pc:sldMk cId="2845731130" sldId="270"/>
            <ac:grpSpMk id="36" creationId="{8E4BA783-4A6E-4898-AA00-6C712FDA2BD1}"/>
          </ac:grpSpMkLst>
        </pc:grpChg>
        <pc:grpChg chg="add del">
          <ac:chgData name="Jordan Moncrieff (22968254)" userId="d030a804-8f32-4a6d-a983-37d124109814" providerId="ADAL" clId="{17B8C579-2418-43BB-AE94-F71400E0169E}" dt="2023-04-25T10:53:07.093" v="6169" actId="26606"/>
          <ac:grpSpMkLst>
            <pc:docMk/>
            <pc:sldMk cId="2845731130" sldId="270"/>
            <ac:grpSpMk id="52" creationId="{8E4BA783-4A6E-4898-AA00-6C712FDA2BD1}"/>
          </ac:grpSpMkLst>
        </pc:grpChg>
        <pc:grpChg chg="add del">
          <ac:chgData name="Jordan Moncrieff (22968254)" userId="d030a804-8f32-4a6d-a983-37d124109814" providerId="ADAL" clId="{17B8C579-2418-43BB-AE94-F71400E0169E}" dt="2023-05-13T04:56:52.859" v="27761" actId="26606"/>
          <ac:grpSpMkLst>
            <pc:docMk/>
            <pc:sldMk cId="2845731130" sldId="270"/>
            <ac:grpSpMk id="62" creationId="{54C5F191-28EB-4204-8F9D-2EA49651480F}"/>
          </ac:grpSpMkLst>
        </pc:grpChg>
        <pc:grpChg chg="add del">
          <ac:chgData name="Jordan Moncrieff (22968254)" userId="d030a804-8f32-4a6d-a983-37d124109814" providerId="ADAL" clId="{17B8C579-2418-43BB-AE94-F71400E0169E}" dt="2023-05-13T04:56:52.859" v="27761" actId="26606"/>
          <ac:grpSpMkLst>
            <pc:docMk/>
            <pc:sldMk cId="2845731130" sldId="270"/>
            <ac:grpSpMk id="64" creationId="{19A5CE6D-B0CD-44A3-A50A-64467EB0712C}"/>
          </ac:grpSpMkLst>
        </pc:grpChg>
        <pc:grpChg chg="add del">
          <ac:chgData name="Jordan Moncrieff (22968254)" userId="d030a804-8f32-4a6d-a983-37d124109814" providerId="ADAL" clId="{17B8C579-2418-43BB-AE94-F71400E0169E}" dt="2023-05-13T04:56:52.859" v="27761" actId="26606"/>
          <ac:grpSpMkLst>
            <pc:docMk/>
            <pc:sldMk cId="2845731130" sldId="270"/>
            <ac:grpSpMk id="68" creationId="{1F5AD99D-D9DE-4538-B93F-D082821D361E}"/>
          </ac:grpSpMkLst>
        </pc:grpChg>
        <pc:picChg chg="add mod ord">
          <ac:chgData name="Jordan Moncrieff (22968254)" userId="d030a804-8f32-4a6d-a983-37d124109814" providerId="ADAL" clId="{17B8C579-2418-43BB-AE94-F71400E0169E}" dt="2023-04-28T03:24:59.337" v="27357" actId="164"/>
          <ac:picMkLst>
            <pc:docMk/>
            <pc:sldMk cId="2845731130" sldId="270"/>
            <ac:picMk id="3" creationId="{F57CB91A-9160-9B40-BB8D-627A6C599D1C}"/>
          </ac:picMkLst>
        </pc:picChg>
        <pc:picChg chg="add mod ord">
          <ac:chgData name="Jordan Moncrieff (22968254)" userId="d030a804-8f32-4a6d-a983-37d124109814" providerId="ADAL" clId="{17B8C579-2418-43BB-AE94-F71400E0169E}" dt="2023-04-25T10:53:18.299" v="6174" actId="26606"/>
          <ac:picMkLst>
            <pc:docMk/>
            <pc:sldMk cId="2845731130" sldId="270"/>
            <ac:picMk id="5" creationId="{F0DE9ABE-7720-4F5D-F09A-7517BD2EFCD7}"/>
          </ac:picMkLst>
        </pc:picChg>
        <pc:picChg chg="add mod ord">
          <ac:chgData name="Jordan Moncrieff (22968254)" userId="d030a804-8f32-4a6d-a983-37d124109814" providerId="ADAL" clId="{17B8C579-2418-43BB-AE94-F71400E0169E}" dt="2023-04-28T03:25:11.219" v="27358" actId="164"/>
          <ac:picMkLst>
            <pc:docMk/>
            <pc:sldMk cId="2845731130" sldId="270"/>
            <ac:picMk id="6" creationId="{E306AF69-CD09-AC69-0B03-792D845FFCA4}"/>
          </ac:picMkLst>
        </pc:picChg>
        <pc:picChg chg="add mod">
          <ac:chgData name="Jordan Moncrieff (22968254)" userId="d030a804-8f32-4a6d-a983-37d124109814" providerId="ADAL" clId="{17B8C579-2418-43BB-AE94-F71400E0169E}" dt="2023-05-13T04:56:52.859" v="27761" actId="26606"/>
          <ac:picMkLst>
            <pc:docMk/>
            <pc:sldMk cId="2845731130" sldId="270"/>
            <ac:picMk id="7" creationId="{1C7A4484-52A7-6A17-CA24-C696BBEFB665}"/>
          </ac:picMkLst>
        </pc:picChg>
        <pc:picChg chg="add mod">
          <ac:chgData name="Jordan Moncrieff (22968254)" userId="d030a804-8f32-4a6d-a983-37d124109814" providerId="ADAL" clId="{17B8C579-2418-43BB-AE94-F71400E0169E}" dt="2023-04-27T15:29:30.911" v="24508"/>
          <ac:picMkLst>
            <pc:docMk/>
            <pc:sldMk cId="2845731130" sldId="270"/>
            <ac:picMk id="8" creationId="{4C330C47-5712-FE20-C6A2-EA9E6B12C927}"/>
          </ac:picMkLst>
        </pc:picChg>
        <pc:picChg chg="mod">
          <ac:chgData name="Jordan Moncrieff (22968254)" userId="d030a804-8f32-4a6d-a983-37d124109814" providerId="ADAL" clId="{17B8C579-2418-43BB-AE94-F71400E0169E}" dt="2023-05-13T04:56:52.859" v="27761" actId="26606"/>
          <ac:picMkLst>
            <pc:docMk/>
            <pc:sldMk cId="2845731130" sldId="270"/>
            <ac:picMk id="14" creationId="{B16ED257-AD55-1455-7BC4-5F07A1476CBC}"/>
          </ac:picMkLst>
        </pc:picChg>
        <pc:cxnChg chg="add del">
          <ac:chgData name="Jordan Moncrieff (22968254)" userId="d030a804-8f32-4a6d-a983-37d124109814" providerId="ADAL" clId="{17B8C579-2418-43BB-AE94-F71400E0169E}" dt="2023-04-25T10:52:53.564" v="6165" actId="26606"/>
          <ac:cxnSpMkLst>
            <pc:docMk/>
            <pc:sldMk cId="2845731130" sldId="270"/>
            <ac:cxnSpMk id="41" creationId="{56020367-4FD5-4596-8E10-C5F095CD8DBF}"/>
          </ac:cxnSpMkLst>
        </pc:cxnChg>
        <pc:cxnChg chg="add del">
          <ac:chgData name="Jordan Moncrieff (22968254)" userId="d030a804-8f32-4a6d-a983-37d124109814" providerId="ADAL" clId="{17B8C579-2418-43BB-AE94-F71400E0169E}" dt="2023-04-25T10:53:07.093" v="6169" actId="26606"/>
          <ac:cxnSpMkLst>
            <pc:docMk/>
            <pc:sldMk cId="2845731130" sldId="270"/>
            <ac:cxnSpMk id="53" creationId="{56020367-4FD5-4596-8E10-C5F095CD8DBF}"/>
          </ac:cxnSpMkLst>
        </pc:cxnChg>
      </pc:sldChg>
      <pc:sldChg chg="addSp delSp modSp new del mod">
        <pc:chgData name="Jordan Moncrieff (22968254)" userId="d030a804-8f32-4a6d-a983-37d124109814" providerId="ADAL" clId="{17B8C579-2418-43BB-AE94-F71400E0169E}" dt="2023-04-26T02:54:22.658" v="9724" actId="2696"/>
        <pc:sldMkLst>
          <pc:docMk/>
          <pc:sldMk cId="4293637934" sldId="271"/>
        </pc:sldMkLst>
        <pc:spChg chg="mod">
          <ac:chgData name="Jordan Moncrieff (22968254)" userId="d030a804-8f32-4a6d-a983-37d124109814" providerId="ADAL" clId="{17B8C579-2418-43BB-AE94-F71400E0169E}" dt="2023-04-25T08:27:34.099" v="5711" actId="20577"/>
          <ac:spMkLst>
            <pc:docMk/>
            <pc:sldMk cId="4293637934" sldId="271"/>
            <ac:spMk id="2" creationId="{B0280872-D837-6ADA-DE6B-2A6E39EC8FB6}"/>
          </ac:spMkLst>
        </pc:spChg>
        <pc:spChg chg="del">
          <ac:chgData name="Jordan Moncrieff (22968254)" userId="d030a804-8f32-4a6d-a983-37d124109814" providerId="ADAL" clId="{17B8C579-2418-43BB-AE94-F71400E0169E}" dt="2023-04-23T11:11:44.814" v="3463" actId="478"/>
          <ac:spMkLst>
            <pc:docMk/>
            <pc:sldMk cId="4293637934" sldId="271"/>
            <ac:spMk id="3" creationId="{FBE11AF1-A151-D3FD-82E6-4755A66D9DD7}"/>
          </ac:spMkLst>
        </pc:spChg>
        <pc:spChg chg="add mod">
          <ac:chgData name="Jordan Moncrieff (22968254)" userId="d030a804-8f32-4a6d-a983-37d124109814" providerId="ADAL" clId="{17B8C579-2418-43BB-AE94-F71400E0169E}" dt="2023-04-23T11:16:46.702" v="3626" actId="20577"/>
          <ac:spMkLst>
            <pc:docMk/>
            <pc:sldMk cId="4293637934" sldId="271"/>
            <ac:spMk id="4" creationId="{D91446B2-6C5D-5D6D-6077-C27A7157A69B}"/>
          </ac:spMkLst>
        </pc:spChg>
        <pc:picChg chg="add del mod">
          <ac:chgData name="Jordan Moncrieff (22968254)" userId="d030a804-8f32-4a6d-a983-37d124109814" providerId="ADAL" clId="{17B8C579-2418-43BB-AE94-F71400E0169E}" dt="2023-04-25T08:27:22.751" v="5683" actId="478"/>
          <ac:picMkLst>
            <pc:docMk/>
            <pc:sldMk cId="4293637934" sldId="271"/>
            <ac:picMk id="5" creationId="{A76D87FE-B6B2-4978-BFD5-4D439C5B8A1C}"/>
          </ac:picMkLst>
        </pc:picChg>
      </pc:sldChg>
      <pc:sldChg chg="addSp delSp modSp new mod ord delAnim modAnim modNotesTx">
        <pc:chgData name="Jordan Moncrieff (22968254)" userId="d030a804-8f32-4a6d-a983-37d124109814" providerId="ADAL" clId="{17B8C579-2418-43BB-AE94-F71400E0169E}" dt="2023-05-13T04:47:00.893" v="27391"/>
        <pc:sldMkLst>
          <pc:docMk/>
          <pc:sldMk cId="1173157113" sldId="272"/>
        </pc:sldMkLst>
        <pc:spChg chg="mod">
          <ac:chgData name="Jordan Moncrieff (22968254)" userId="d030a804-8f32-4a6d-a983-37d124109814" providerId="ADAL" clId="{17B8C579-2418-43BB-AE94-F71400E0169E}" dt="2023-04-24T02:23:52.607" v="4312" actId="1076"/>
          <ac:spMkLst>
            <pc:docMk/>
            <pc:sldMk cId="1173157113" sldId="272"/>
            <ac:spMk id="2" creationId="{7C3B4119-DAC4-F2AC-40BE-2A088FE13880}"/>
          </ac:spMkLst>
        </pc:spChg>
        <pc:spChg chg="mod">
          <ac:chgData name="Jordan Moncrieff (22968254)" userId="d030a804-8f32-4a6d-a983-37d124109814" providerId="ADAL" clId="{17B8C579-2418-43BB-AE94-F71400E0169E}" dt="2023-04-27T16:38:34.086" v="25329" actId="20577"/>
          <ac:spMkLst>
            <pc:docMk/>
            <pc:sldMk cId="1173157113" sldId="272"/>
            <ac:spMk id="3" creationId="{D27ED284-76AD-4ACF-EAAB-4ABCEDEEC7B7}"/>
          </ac:spMkLst>
        </pc:spChg>
        <pc:spChg chg="add mod">
          <ac:chgData name="Jordan Moncrieff (22968254)" userId="d030a804-8f32-4a6d-a983-37d124109814" providerId="ADAL" clId="{17B8C579-2418-43BB-AE94-F71400E0169E}" dt="2023-04-24T02:23:52.607" v="4312" actId="1076"/>
          <ac:spMkLst>
            <pc:docMk/>
            <pc:sldMk cId="1173157113" sldId="272"/>
            <ac:spMk id="4" creationId="{87546B92-0164-E2F9-0DCC-CCE573BC3D6F}"/>
          </ac:spMkLst>
        </pc:spChg>
        <pc:spChg chg="add mod">
          <ac:chgData name="Jordan Moncrieff (22968254)" userId="d030a804-8f32-4a6d-a983-37d124109814" providerId="ADAL" clId="{17B8C579-2418-43BB-AE94-F71400E0169E}" dt="2023-04-27T16:40:18.256" v="25348" actId="20577"/>
          <ac:spMkLst>
            <pc:docMk/>
            <pc:sldMk cId="1173157113" sldId="272"/>
            <ac:spMk id="5" creationId="{739CE2FE-C031-CE4A-10DD-1A16B27FA66D}"/>
          </ac:spMkLst>
        </pc:spChg>
        <pc:spChg chg="del">
          <ac:chgData name="Jordan Moncrieff (22968254)" userId="d030a804-8f32-4a6d-a983-37d124109814" providerId="ADAL" clId="{17B8C579-2418-43BB-AE94-F71400E0169E}" dt="2023-04-26T03:40:20.561" v="11202" actId="478"/>
          <ac:spMkLst>
            <pc:docMk/>
            <pc:sldMk cId="1173157113" sldId="272"/>
            <ac:spMk id="6" creationId="{134FA6D0-199C-F1E4-200A-4361A92973E4}"/>
          </ac:spMkLst>
        </pc:spChg>
        <pc:spChg chg="add del mod">
          <ac:chgData name="Jordan Moncrieff (22968254)" userId="d030a804-8f32-4a6d-a983-37d124109814" providerId="ADAL" clId="{17B8C579-2418-43BB-AE94-F71400E0169E}" dt="2023-04-24T02:25:08.878" v="4346" actId="478"/>
          <ac:spMkLst>
            <pc:docMk/>
            <pc:sldMk cId="1173157113" sldId="272"/>
            <ac:spMk id="6" creationId="{41C2D908-2EC6-D9C5-BC51-66AA0287A836}"/>
          </ac:spMkLst>
        </pc:spChg>
        <pc:spChg chg="add mod">
          <ac:chgData name="Jordan Moncrieff (22968254)" userId="d030a804-8f32-4a6d-a983-37d124109814" providerId="ADAL" clId="{17B8C579-2418-43BB-AE94-F71400E0169E}" dt="2023-04-28T06:25:49.513" v="27376" actId="20577"/>
          <ac:spMkLst>
            <pc:docMk/>
            <pc:sldMk cId="1173157113" sldId="272"/>
            <ac:spMk id="6" creationId="{5414CA6A-EF3A-336C-6A50-1A7D6D9C54FA}"/>
          </ac:spMkLst>
        </pc:spChg>
        <pc:spChg chg="add mod">
          <ac:chgData name="Jordan Moncrieff (22968254)" userId="d030a804-8f32-4a6d-a983-37d124109814" providerId="ADAL" clId="{17B8C579-2418-43BB-AE94-F71400E0169E}" dt="2023-04-24T02:25:33.228" v="4375" actId="14100"/>
          <ac:spMkLst>
            <pc:docMk/>
            <pc:sldMk cId="1173157113" sldId="272"/>
            <ac:spMk id="7" creationId="{F18D777E-D440-BF8C-8942-AED90C25814E}"/>
          </ac:spMkLst>
        </pc:spChg>
        <pc:spChg chg="add mod">
          <ac:chgData name="Jordan Moncrieff (22968254)" userId="d030a804-8f32-4a6d-a983-37d124109814" providerId="ADAL" clId="{17B8C579-2418-43BB-AE94-F71400E0169E}" dt="2023-04-27T15:39:26.784" v="24530" actId="255"/>
          <ac:spMkLst>
            <pc:docMk/>
            <pc:sldMk cId="1173157113" sldId="272"/>
            <ac:spMk id="8" creationId="{240A0CEB-F66E-3F2D-D445-2832067CDA1D}"/>
          </ac:spMkLst>
        </pc:spChg>
        <pc:spChg chg="add del mod">
          <ac:chgData name="Jordan Moncrieff (22968254)" userId="d030a804-8f32-4a6d-a983-37d124109814" providerId="ADAL" clId="{17B8C579-2418-43BB-AE94-F71400E0169E}" dt="2023-04-26T07:21:40.653" v="22255" actId="478"/>
          <ac:spMkLst>
            <pc:docMk/>
            <pc:sldMk cId="1173157113" sldId="272"/>
            <ac:spMk id="8" creationId="{B0C84861-78B5-6090-0098-7524E184AEA3}"/>
          </ac:spMkLst>
        </pc:spChg>
      </pc:sldChg>
      <pc:sldChg chg="addSp delSp modSp new mod delAnim modAnim modNotesTx">
        <pc:chgData name="Jordan Moncrieff (22968254)" userId="d030a804-8f32-4a6d-a983-37d124109814" providerId="ADAL" clId="{17B8C579-2418-43BB-AE94-F71400E0169E}" dt="2023-04-27T17:04:41.193" v="26335" actId="20577"/>
        <pc:sldMkLst>
          <pc:docMk/>
          <pc:sldMk cId="3762040493" sldId="273"/>
        </pc:sldMkLst>
        <pc:spChg chg="mod">
          <ac:chgData name="Jordan Moncrieff (22968254)" userId="d030a804-8f32-4a6d-a983-37d124109814" providerId="ADAL" clId="{17B8C579-2418-43BB-AE94-F71400E0169E}" dt="2023-04-24T02:42:09.834" v="4692" actId="20577"/>
          <ac:spMkLst>
            <pc:docMk/>
            <pc:sldMk cId="3762040493" sldId="273"/>
            <ac:spMk id="2" creationId="{453C475A-B42F-B34D-44EF-A4D00D2B1763}"/>
          </ac:spMkLst>
        </pc:spChg>
        <pc:spChg chg="mod">
          <ac:chgData name="Jordan Moncrieff (22968254)" userId="d030a804-8f32-4a6d-a983-37d124109814" providerId="ADAL" clId="{17B8C579-2418-43BB-AE94-F71400E0169E}" dt="2023-04-26T07:53:59.995" v="23395" actId="20577"/>
          <ac:spMkLst>
            <pc:docMk/>
            <pc:sldMk cId="3762040493" sldId="273"/>
            <ac:spMk id="3" creationId="{240F6C58-A14C-9B1C-90DA-B40D63BAEF5D}"/>
          </ac:spMkLst>
        </pc:spChg>
        <pc:spChg chg="add mod">
          <ac:chgData name="Jordan Moncrieff (22968254)" userId="d030a804-8f32-4a6d-a983-37d124109814" providerId="ADAL" clId="{17B8C579-2418-43BB-AE94-F71400E0169E}" dt="2023-04-26T02:41:41.979" v="9645" actId="1076"/>
          <ac:spMkLst>
            <pc:docMk/>
            <pc:sldMk cId="3762040493" sldId="273"/>
            <ac:spMk id="9" creationId="{B9F18BE5-FF66-E081-6729-27F5831E4A58}"/>
          </ac:spMkLst>
        </pc:spChg>
        <pc:spChg chg="add mod">
          <ac:chgData name="Jordan Moncrieff (22968254)" userId="d030a804-8f32-4a6d-a983-37d124109814" providerId="ADAL" clId="{17B8C579-2418-43BB-AE94-F71400E0169E}" dt="2023-04-26T02:45:40.852" v="9715" actId="1076"/>
          <ac:spMkLst>
            <pc:docMk/>
            <pc:sldMk cId="3762040493" sldId="273"/>
            <ac:spMk id="11" creationId="{05CA2CBE-4616-946D-F1EA-A1C39302B688}"/>
          </ac:spMkLst>
        </pc:spChg>
        <pc:spChg chg="add mod">
          <ac:chgData name="Jordan Moncrieff (22968254)" userId="d030a804-8f32-4a6d-a983-37d124109814" providerId="ADAL" clId="{17B8C579-2418-43BB-AE94-F71400E0169E}" dt="2023-04-26T02:43:51.403" v="9697" actId="164"/>
          <ac:spMkLst>
            <pc:docMk/>
            <pc:sldMk cId="3762040493" sldId="273"/>
            <ac:spMk id="14" creationId="{403F3BBF-85C7-F592-E2A2-CA3597479643}"/>
          </ac:spMkLst>
        </pc:spChg>
        <pc:grpChg chg="add mod">
          <ac:chgData name="Jordan Moncrieff (22968254)" userId="d030a804-8f32-4a6d-a983-37d124109814" providerId="ADAL" clId="{17B8C579-2418-43BB-AE94-F71400E0169E}" dt="2023-04-26T02:45:33.258" v="9714" actId="1076"/>
          <ac:grpSpMkLst>
            <pc:docMk/>
            <pc:sldMk cId="3762040493" sldId="273"/>
            <ac:grpSpMk id="10" creationId="{A758BEF4-4EE6-9375-A04F-4CF47A1E70A7}"/>
          </ac:grpSpMkLst>
        </pc:grpChg>
        <pc:grpChg chg="add mod">
          <ac:chgData name="Jordan Moncrieff (22968254)" userId="d030a804-8f32-4a6d-a983-37d124109814" providerId="ADAL" clId="{17B8C579-2418-43BB-AE94-F71400E0169E}" dt="2023-04-26T02:41:47.802" v="9650" actId="164"/>
          <ac:grpSpMkLst>
            <pc:docMk/>
            <pc:sldMk cId="3762040493" sldId="273"/>
            <ac:grpSpMk id="12" creationId="{6CA8E9D0-BB3A-47D6-F6DD-1C4EF673AD47}"/>
          </ac:grpSpMkLst>
        </pc:grpChg>
        <pc:grpChg chg="add mod">
          <ac:chgData name="Jordan Moncrieff (22968254)" userId="d030a804-8f32-4a6d-a983-37d124109814" providerId="ADAL" clId="{17B8C579-2418-43BB-AE94-F71400E0169E}" dt="2023-04-26T02:45:40.852" v="9715" actId="1076"/>
          <ac:grpSpMkLst>
            <pc:docMk/>
            <pc:sldMk cId="3762040493" sldId="273"/>
            <ac:grpSpMk id="13" creationId="{D4EC19A4-197D-3B0E-2B78-405E8A439042}"/>
          </ac:grpSpMkLst>
        </pc:grpChg>
        <pc:grpChg chg="add mod">
          <ac:chgData name="Jordan Moncrieff (22968254)" userId="d030a804-8f32-4a6d-a983-37d124109814" providerId="ADAL" clId="{17B8C579-2418-43BB-AE94-F71400E0169E}" dt="2023-04-26T02:45:46.775" v="9716" actId="1076"/>
          <ac:grpSpMkLst>
            <pc:docMk/>
            <pc:sldMk cId="3762040493" sldId="273"/>
            <ac:grpSpMk id="15" creationId="{F7E413E6-4DD1-50B5-EE53-72B3A4C3E53E}"/>
          </ac:grpSpMkLst>
        </pc:grpChg>
        <pc:picChg chg="add mod">
          <ac:chgData name="Jordan Moncrieff (22968254)" userId="d030a804-8f32-4a6d-a983-37d124109814" providerId="ADAL" clId="{17B8C579-2418-43BB-AE94-F71400E0169E}" dt="2023-04-24T02:43:29.937" v="4748" actId="1076"/>
          <ac:picMkLst>
            <pc:docMk/>
            <pc:sldMk cId="3762040493" sldId="273"/>
            <ac:picMk id="5" creationId="{31DF47F6-5DB7-56E8-EE31-56C1E6C5E7E4}"/>
          </ac:picMkLst>
        </pc:picChg>
        <pc:picChg chg="add del mod">
          <ac:chgData name="Jordan Moncrieff (22968254)" userId="d030a804-8f32-4a6d-a983-37d124109814" providerId="ADAL" clId="{17B8C579-2418-43BB-AE94-F71400E0169E}" dt="2023-04-26T02:34:48.749" v="9526" actId="478"/>
          <ac:picMkLst>
            <pc:docMk/>
            <pc:sldMk cId="3762040493" sldId="273"/>
            <ac:picMk id="5" creationId="{A8A71266-B4B3-E0A1-BCC6-C8D30C6BC111}"/>
          </ac:picMkLst>
        </pc:picChg>
        <pc:picChg chg="add del mod">
          <ac:chgData name="Jordan Moncrieff (22968254)" userId="d030a804-8f32-4a6d-a983-37d124109814" providerId="ADAL" clId="{17B8C579-2418-43BB-AE94-F71400E0169E}" dt="2023-04-25T06:53:08.961" v="5241" actId="478"/>
          <ac:picMkLst>
            <pc:docMk/>
            <pc:sldMk cId="3762040493" sldId="273"/>
            <ac:picMk id="6" creationId="{5C80E0FE-A505-9EE3-53BF-941799797F55}"/>
          </ac:picMkLst>
        </pc:picChg>
        <pc:picChg chg="add mod">
          <ac:chgData name="Jordan Moncrieff (22968254)" userId="d030a804-8f32-4a6d-a983-37d124109814" providerId="ADAL" clId="{17B8C579-2418-43BB-AE94-F71400E0169E}" dt="2023-04-26T02:43:51.403" v="9697" actId="164"/>
          <ac:picMkLst>
            <pc:docMk/>
            <pc:sldMk cId="3762040493" sldId="273"/>
            <ac:picMk id="7" creationId="{42C23828-AF89-3973-AF34-356481316AA2}"/>
          </ac:picMkLst>
        </pc:picChg>
        <pc:picChg chg="add mod">
          <ac:chgData name="Jordan Moncrieff (22968254)" userId="d030a804-8f32-4a6d-a983-37d124109814" providerId="ADAL" clId="{17B8C579-2418-43BB-AE94-F71400E0169E}" dt="2023-04-26T02:41:47.357" v="9649" actId="1076"/>
          <ac:picMkLst>
            <pc:docMk/>
            <pc:sldMk cId="3762040493" sldId="273"/>
            <ac:picMk id="8" creationId="{30EA650C-0A40-358D-5D50-1A98B5864084}"/>
          </ac:picMkLst>
        </pc:picChg>
        <pc:picChg chg="mod">
          <ac:chgData name="Jordan Moncrieff (22968254)" userId="d030a804-8f32-4a6d-a983-37d124109814" providerId="ADAL" clId="{17B8C579-2418-43BB-AE94-F71400E0169E}" dt="2023-04-26T02:45:40.852" v="9715" actId="1076"/>
          <ac:picMkLst>
            <pc:docMk/>
            <pc:sldMk cId="3762040493" sldId="273"/>
            <ac:picMk id="1026" creationId="{E20B58FD-5533-7B2E-FC8C-767A1D6AD80B}"/>
          </ac:picMkLst>
        </pc:picChg>
      </pc:sldChg>
      <pc:sldChg chg="addSp delSp modSp new mod setBg modNotesTx">
        <pc:chgData name="Jordan Moncrieff (22968254)" userId="d030a804-8f32-4a6d-a983-37d124109814" providerId="ADAL" clId="{17B8C579-2418-43BB-AE94-F71400E0169E}" dt="2023-04-26T07:56:30.728" v="23835" actId="20577"/>
        <pc:sldMkLst>
          <pc:docMk/>
          <pc:sldMk cId="4284899705" sldId="274"/>
        </pc:sldMkLst>
        <pc:spChg chg="mod">
          <ac:chgData name="Jordan Moncrieff (22968254)" userId="d030a804-8f32-4a6d-a983-37d124109814" providerId="ADAL" clId="{17B8C579-2418-43BB-AE94-F71400E0169E}" dt="2023-04-26T07:54:58.313" v="23433" actId="26606"/>
          <ac:spMkLst>
            <pc:docMk/>
            <pc:sldMk cId="4284899705" sldId="274"/>
            <ac:spMk id="2" creationId="{B47EEB96-8B46-728C-9394-D2EA826C35FC}"/>
          </ac:spMkLst>
        </pc:spChg>
        <pc:spChg chg="mod">
          <ac:chgData name="Jordan Moncrieff (22968254)" userId="d030a804-8f32-4a6d-a983-37d124109814" providerId="ADAL" clId="{17B8C579-2418-43BB-AE94-F71400E0169E}" dt="2023-04-26T07:54:58.313" v="23433" actId="26606"/>
          <ac:spMkLst>
            <pc:docMk/>
            <pc:sldMk cId="4284899705" sldId="274"/>
            <ac:spMk id="3" creationId="{AF5128B1-CCA6-BBB3-7621-1D2768C95116}"/>
          </ac:spMkLst>
        </pc:spChg>
        <pc:spChg chg="add del">
          <ac:chgData name="Jordan Moncrieff (22968254)" userId="d030a804-8f32-4a6d-a983-37d124109814" providerId="ADAL" clId="{17B8C579-2418-43BB-AE94-F71400E0169E}" dt="2023-04-24T02:45:21.527" v="4894" actId="26606"/>
          <ac:spMkLst>
            <pc:docMk/>
            <pc:sldMk cId="4284899705" sldId="274"/>
            <ac:spMk id="9" creationId="{D009D6D5-DAC2-4A8B-A17A-E206B9012D09}"/>
          </ac:spMkLst>
        </pc:spChg>
        <pc:spChg chg="add del">
          <ac:chgData name="Jordan Moncrieff (22968254)" userId="d030a804-8f32-4a6d-a983-37d124109814" providerId="ADAL" clId="{17B8C579-2418-43BB-AE94-F71400E0169E}" dt="2023-04-24T02:45:47.702" v="4898" actId="26606"/>
          <ac:spMkLst>
            <pc:docMk/>
            <pc:sldMk cId="4284899705" sldId="274"/>
            <ac:spMk id="11" creationId="{8AEA628B-C8FF-4D0B-B111-F101F580B15D}"/>
          </ac:spMkLst>
        </pc:spChg>
        <pc:spChg chg="add del">
          <ac:chgData name="Jordan Moncrieff (22968254)" userId="d030a804-8f32-4a6d-a983-37d124109814" providerId="ADAL" clId="{17B8C579-2418-43BB-AE94-F71400E0169E}" dt="2023-04-24T02:45:47.702" v="4898" actId="26606"/>
          <ac:spMkLst>
            <pc:docMk/>
            <pc:sldMk cId="4284899705" sldId="274"/>
            <ac:spMk id="12" creationId="{79477870-C64A-4E35-8F2F-05B7114F3C74}"/>
          </ac:spMkLst>
        </pc:spChg>
        <pc:spChg chg="add del">
          <ac:chgData name="Jordan Moncrieff (22968254)" userId="d030a804-8f32-4a6d-a983-37d124109814" providerId="ADAL" clId="{17B8C579-2418-43BB-AE94-F71400E0169E}" dt="2023-04-24T02:45:47.702" v="4898" actId="26606"/>
          <ac:spMkLst>
            <pc:docMk/>
            <pc:sldMk cId="4284899705" sldId="274"/>
            <ac:spMk id="13" creationId="{42663BD0-064C-40FC-A331-F49FCA9536AA}"/>
          </ac:spMkLst>
        </pc:spChg>
        <pc:spChg chg="add del">
          <ac:chgData name="Jordan Moncrieff (22968254)" userId="d030a804-8f32-4a6d-a983-37d124109814" providerId="ADAL" clId="{17B8C579-2418-43BB-AE94-F71400E0169E}" dt="2023-04-25T11:03:32.131" v="6219" actId="26606"/>
          <ac:spMkLst>
            <pc:docMk/>
            <pc:sldMk cId="4284899705" sldId="274"/>
            <ac:spMk id="18" creationId="{80E21785-62D8-430F-9521-90166EF7C8F0}"/>
          </ac:spMkLst>
        </pc:spChg>
        <pc:spChg chg="add del">
          <ac:chgData name="Jordan Moncrieff (22968254)" userId="d030a804-8f32-4a6d-a983-37d124109814" providerId="ADAL" clId="{17B8C579-2418-43BB-AE94-F71400E0169E}" dt="2023-04-25T11:03:32.131" v="6219" actId="26606"/>
          <ac:spMkLst>
            <pc:docMk/>
            <pc:sldMk cId="4284899705" sldId="274"/>
            <ac:spMk id="20" creationId="{ED7CF8A0-D3E4-4A16-87D3-1D973AC61BF1}"/>
          </ac:spMkLst>
        </pc:spChg>
        <pc:spChg chg="add del">
          <ac:chgData name="Jordan Moncrieff (22968254)" userId="d030a804-8f32-4a6d-a983-37d124109814" providerId="ADAL" clId="{17B8C579-2418-43BB-AE94-F71400E0169E}" dt="2023-04-25T11:03:59.814" v="6220" actId="26606"/>
          <ac:spMkLst>
            <pc:docMk/>
            <pc:sldMk cId="4284899705" sldId="274"/>
            <ac:spMk id="26" creationId="{C1DD1A8A-57D5-4A81-AD04-532B043C5611}"/>
          </ac:spMkLst>
        </pc:spChg>
        <pc:spChg chg="add">
          <ac:chgData name="Jordan Moncrieff (22968254)" userId="d030a804-8f32-4a6d-a983-37d124109814" providerId="ADAL" clId="{17B8C579-2418-43BB-AE94-F71400E0169E}" dt="2023-04-26T07:54:58.313" v="23433" actId="26606"/>
          <ac:spMkLst>
            <pc:docMk/>
            <pc:sldMk cId="4284899705" sldId="274"/>
            <ac:spMk id="27" creationId="{D009D6D5-DAC2-4A8B-A17A-E206B9012D09}"/>
          </ac:spMkLst>
        </pc:spChg>
        <pc:spChg chg="add del">
          <ac:chgData name="Jordan Moncrieff (22968254)" userId="d030a804-8f32-4a6d-a983-37d124109814" providerId="ADAL" clId="{17B8C579-2418-43BB-AE94-F71400E0169E}" dt="2023-04-25T11:03:59.814" v="6220" actId="26606"/>
          <ac:spMkLst>
            <pc:docMk/>
            <pc:sldMk cId="4284899705" sldId="274"/>
            <ac:spMk id="28" creationId="{007891EC-4501-44ED-A8C8-B11B6DB767AB}"/>
          </ac:spMkLst>
        </pc:spChg>
        <pc:spChg chg="add del">
          <ac:chgData name="Jordan Moncrieff (22968254)" userId="d030a804-8f32-4a6d-a983-37d124109814" providerId="ADAL" clId="{17B8C579-2418-43BB-AE94-F71400E0169E}" dt="2023-04-26T07:54:22.093" v="23429" actId="26606"/>
          <ac:spMkLst>
            <pc:docMk/>
            <pc:sldMk cId="4284899705" sldId="274"/>
            <ac:spMk id="33" creationId="{04812C46-200A-4DEB-A05E-3ED6C68C2387}"/>
          </ac:spMkLst>
        </pc:spChg>
        <pc:picChg chg="add del">
          <ac:chgData name="Jordan Moncrieff (22968254)" userId="d030a804-8f32-4a6d-a983-37d124109814" providerId="ADAL" clId="{17B8C579-2418-43BB-AE94-F71400E0169E}" dt="2023-04-24T02:45:21.527" v="4894" actId="26606"/>
          <ac:picMkLst>
            <pc:docMk/>
            <pc:sldMk cId="4284899705" sldId="274"/>
            <ac:picMk id="5" creationId="{D0491BB0-CCB0-98FA-B6BD-6D6E12CAD5BF}"/>
          </ac:picMkLst>
        </pc:picChg>
        <pc:picChg chg="add del">
          <ac:chgData name="Jordan Moncrieff (22968254)" userId="d030a804-8f32-4a6d-a983-37d124109814" providerId="ADAL" clId="{17B8C579-2418-43BB-AE94-F71400E0169E}" dt="2023-04-24T02:45:30.804" v="4897" actId="478"/>
          <ac:picMkLst>
            <pc:docMk/>
            <pc:sldMk cId="4284899705" sldId="274"/>
            <ac:picMk id="14" creationId="{673A6CB2-C0F3-9C74-82A1-BB26B3DE2BA0}"/>
          </ac:picMkLst>
        </pc:picChg>
        <pc:picChg chg="add mod ord">
          <ac:chgData name="Jordan Moncrieff (22968254)" userId="d030a804-8f32-4a6d-a983-37d124109814" providerId="ADAL" clId="{17B8C579-2418-43BB-AE94-F71400E0169E}" dt="2023-04-26T07:54:58.313" v="23433" actId="26606"/>
          <ac:picMkLst>
            <pc:docMk/>
            <pc:sldMk cId="4284899705" sldId="274"/>
            <ac:picMk id="22" creationId="{FDFD1660-8846-AFCD-6A9D-5F604D1E28A2}"/>
          </ac:picMkLst>
        </pc:picChg>
      </pc:sldChg>
      <pc:sldChg chg="addSp delSp modSp new mod modNotesTx">
        <pc:chgData name="Jordan Moncrieff (22968254)" userId="d030a804-8f32-4a6d-a983-37d124109814" providerId="ADAL" clId="{17B8C579-2418-43BB-AE94-F71400E0169E}" dt="2023-04-27T16:49:37.142" v="25459" actId="20577"/>
        <pc:sldMkLst>
          <pc:docMk/>
          <pc:sldMk cId="2562155985" sldId="275"/>
        </pc:sldMkLst>
        <pc:spChg chg="mod">
          <ac:chgData name="Jordan Moncrieff (22968254)" userId="d030a804-8f32-4a6d-a983-37d124109814" providerId="ADAL" clId="{17B8C579-2418-43BB-AE94-F71400E0169E}" dt="2023-04-25T09:49:04.884" v="5964" actId="1076"/>
          <ac:spMkLst>
            <pc:docMk/>
            <pc:sldMk cId="2562155985" sldId="275"/>
            <ac:spMk id="2" creationId="{D87E31ED-7013-0423-6BA6-26454987854F}"/>
          </ac:spMkLst>
        </pc:spChg>
        <pc:spChg chg="del">
          <ac:chgData name="Jordan Moncrieff (22968254)" userId="d030a804-8f32-4a6d-a983-37d124109814" providerId="ADAL" clId="{17B8C579-2418-43BB-AE94-F71400E0169E}" dt="2023-04-25T09:49:08.047" v="5965" actId="478"/>
          <ac:spMkLst>
            <pc:docMk/>
            <pc:sldMk cId="2562155985" sldId="275"/>
            <ac:spMk id="3" creationId="{5AD51834-A1FC-786C-C643-601ACC798DF2}"/>
          </ac:spMkLst>
        </pc:spChg>
        <pc:spChg chg="add mod">
          <ac:chgData name="Jordan Moncrieff (22968254)" userId="d030a804-8f32-4a6d-a983-37d124109814" providerId="ADAL" clId="{17B8C579-2418-43BB-AE94-F71400E0169E}" dt="2023-04-27T16:23:04.324" v="25323" actId="13822"/>
          <ac:spMkLst>
            <pc:docMk/>
            <pc:sldMk cId="2562155985" sldId="275"/>
            <ac:spMk id="3" creationId="{B78001ED-54E6-7CA2-8551-3B4C6C69AFD1}"/>
          </ac:spMkLst>
        </pc:spChg>
        <pc:spChg chg="add mod">
          <ac:chgData name="Jordan Moncrieff (22968254)" userId="d030a804-8f32-4a6d-a983-37d124109814" providerId="ADAL" clId="{17B8C579-2418-43BB-AE94-F71400E0169E}" dt="2023-04-27T16:23:14.571" v="25324" actId="13822"/>
          <ac:spMkLst>
            <pc:docMk/>
            <pc:sldMk cId="2562155985" sldId="275"/>
            <ac:spMk id="4" creationId="{1925C178-66CD-DE72-2D5E-221C93533BFB}"/>
          </ac:spMkLst>
        </pc:spChg>
        <pc:spChg chg="add del mod">
          <ac:chgData name="Jordan Moncrieff (22968254)" userId="d030a804-8f32-4a6d-a983-37d124109814" providerId="ADAL" clId="{17B8C579-2418-43BB-AE94-F71400E0169E}" dt="2023-04-25T09:52:20.471" v="5981" actId="478"/>
          <ac:spMkLst>
            <pc:docMk/>
            <pc:sldMk cId="2562155985" sldId="275"/>
            <ac:spMk id="4" creationId="{C8494061-0785-AE6A-DF96-B6A59FE245A2}"/>
          </ac:spMkLst>
        </pc:spChg>
        <pc:spChg chg="add mod">
          <ac:chgData name="Jordan Moncrieff (22968254)" userId="d030a804-8f32-4a6d-a983-37d124109814" providerId="ADAL" clId="{17B8C579-2418-43BB-AE94-F71400E0169E}" dt="2023-04-26T07:25:07.016" v="22280" actId="164"/>
          <ac:spMkLst>
            <pc:docMk/>
            <pc:sldMk cId="2562155985" sldId="275"/>
            <ac:spMk id="9" creationId="{E5076B00-FBB0-EFFE-7841-041A03774E9D}"/>
          </ac:spMkLst>
        </pc:spChg>
        <pc:spChg chg="add mod">
          <ac:chgData name="Jordan Moncrieff (22968254)" userId="d030a804-8f32-4a6d-a983-37d124109814" providerId="ADAL" clId="{17B8C579-2418-43BB-AE94-F71400E0169E}" dt="2023-04-26T07:25:07.016" v="22280" actId="164"/>
          <ac:spMkLst>
            <pc:docMk/>
            <pc:sldMk cId="2562155985" sldId="275"/>
            <ac:spMk id="22" creationId="{02AD5307-0B38-1C18-272C-EBFEC0AAA4CD}"/>
          </ac:spMkLst>
        </pc:spChg>
        <pc:spChg chg="add mod">
          <ac:chgData name="Jordan Moncrieff (22968254)" userId="d030a804-8f32-4a6d-a983-37d124109814" providerId="ADAL" clId="{17B8C579-2418-43BB-AE94-F71400E0169E}" dt="2023-04-26T07:25:33.086" v="22283" actId="164"/>
          <ac:spMkLst>
            <pc:docMk/>
            <pc:sldMk cId="2562155985" sldId="275"/>
            <ac:spMk id="24" creationId="{E1CFAD62-924A-4990-552F-9099EDBA3AFC}"/>
          </ac:spMkLst>
        </pc:spChg>
        <pc:spChg chg="add mod">
          <ac:chgData name="Jordan Moncrieff (22968254)" userId="d030a804-8f32-4a6d-a983-37d124109814" providerId="ADAL" clId="{17B8C579-2418-43BB-AE94-F71400E0169E}" dt="2023-04-26T07:25:07.016" v="22280" actId="164"/>
          <ac:spMkLst>
            <pc:docMk/>
            <pc:sldMk cId="2562155985" sldId="275"/>
            <ac:spMk id="27" creationId="{62547390-84B7-032F-70AD-5A1AEA6EBD05}"/>
          </ac:spMkLst>
        </pc:spChg>
        <pc:spChg chg="add mod">
          <ac:chgData name="Jordan Moncrieff (22968254)" userId="d030a804-8f32-4a6d-a983-37d124109814" providerId="ADAL" clId="{17B8C579-2418-43BB-AE94-F71400E0169E}" dt="2023-04-26T07:25:07.016" v="22280" actId="164"/>
          <ac:spMkLst>
            <pc:docMk/>
            <pc:sldMk cId="2562155985" sldId="275"/>
            <ac:spMk id="31" creationId="{B5B5F266-AFB0-1220-9510-B4C1245166DD}"/>
          </ac:spMkLst>
        </pc:spChg>
        <pc:spChg chg="add mod">
          <ac:chgData name="Jordan Moncrieff (22968254)" userId="d030a804-8f32-4a6d-a983-37d124109814" providerId="ADAL" clId="{17B8C579-2418-43BB-AE94-F71400E0169E}" dt="2023-04-26T07:28:08.011" v="22349" actId="164"/>
          <ac:spMkLst>
            <pc:docMk/>
            <pc:sldMk cId="2562155985" sldId="275"/>
            <ac:spMk id="40" creationId="{A0EDC40B-89CE-18C9-D0AB-107B4EBE8E0C}"/>
          </ac:spMkLst>
        </pc:spChg>
        <pc:spChg chg="add del mod">
          <ac:chgData name="Jordan Moncrieff (22968254)" userId="d030a804-8f32-4a6d-a983-37d124109814" providerId="ADAL" clId="{17B8C579-2418-43BB-AE94-F71400E0169E}" dt="2023-04-27T01:04:38.347" v="24459"/>
          <ac:spMkLst>
            <pc:docMk/>
            <pc:sldMk cId="2562155985" sldId="275"/>
            <ac:spMk id="43" creationId="{1D971E22-1CE5-94C2-D1B5-37EB2181557D}"/>
          </ac:spMkLst>
        </pc:spChg>
        <pc:spChg chg="add mod">
          <ac:chgData name="Jordan Moncrieff (22968254)" userId="d030a804-8f32-4a6d-a983-37d124109814" providerId="ADAL" clId="{17B8C579-2418-43BB-AE94-F71400E0169E}" dt="2023-04-27T01:04:37.365" v="24457" actId="1076"/>
          <ac:spMkLst>
            <pc:docMk/>
            <pc:sldMk cId="2562155985" sldId="275"/>
            <ac:spMk id="44" creationId="{7F01E97F-56DC-0730-DC3B-E0AE521D6C9F}"/>
          </ac:spMkLst>
        </pc:spChg>
        <pc:grpChg chg="add mod">
          <ac:chgData name="Jordan Moncrieff (22968254)" userId="d030a804-8f32-4a6d-a983-37d124109814" providerId="ADAL" clId="{17B8C579-2418-43BB-AE94-F71400E0169E}" dt="2023-04-26T07:25:33.086" v="22283" actId="164"/>
          <ac:grpSpMkLst>
            <pc:docMk/>
            <pc:sldMk cId="2562155985" sldId="275"/>
            <ac:grpSpMk id="37" creationId="{98FA1B2E-923D-CF10-58FF-44AD79246F53}"/>
          </ac:grpSpMkLst>
        </pc:grpChg>
        <pc:grpChg chg="add mod">
          <ac:chgData name="Jordan Moncrieff (22968254)" userId="d030a804-8f32-4a6d-a983-37d124109814" providerId="ADAL" clId="{17B8C579-2418-43BB-AE94-F71400E0169E}" dt="2023-04-26T07:25:38.143" v="22284" actId="1076"/>
          <ac:grpSpMkLst>
            <pc:docMk/>
            <pc:sldMk cId="2562155985" sldId="275"/>
            <ac:grpSpMk id="38" creationId="{6F49160F-F5D6-B6CB-3E14-F17DEAB211D0}"/>
          </ac:grpSpMkLst>
        </pc:grpChg>
        <pc:grpChg chg="add del mod">
          <ac:chgData name="Jordan Moncrieff (22968254)" userId="d030a804-8f32-4a6d-a983-37d124109814" providerId="ADAL" clId="{17B8C579-2418-43BB-AE94-F71400E0169E}" dt="2023-04-27T01:04:42.819" v="24460" actId="478"/>
          <ac:grpSpMkLst>
            <pc:docMk/>
            <pc:sldMk cId="2562155985" sldId="275"/>
            <ac:grpSpMk id="41" creationId="{D5FF801F-5169-A796-0394-C64D077F8A6E}"/>
          </ac:grpSpMkLst>
        </pc:grpChg>
        <pc:picChg chg="add mod">
          <ac:chgData name="Jordan Moncrieff (22968254)" userId="d030a804-8f32-4a6d-a983-37d124109814" providerId="ADAL" clId="{17B8C579-2418-43BB-AE94-F71400E0169E}" dt="2023-04-26T07:25:07.016" v="22280" actId="164"/>
          <ac:picMkLst>
            <pc:docMk/>
            <pc:sldMk cId="2562155985" sldId="275"/>
            <ac:picMk id="6" creationId="{96256DD7-79A8-4D89-34B4-8078E37EB983}"/>
          </ac:picMkLst>
        </pc:picChg>
        <pc:picChg chg="add mod">
          <ac:chgData name="Jordan Moncrieff (22968254)" userId="d030a804-8f32-4a6d-a983-37d124109814" providerId="ADAL" clId="{17B8C579-2418-43BB-AE94-F71400E0169E}" dt="2023-04-26T07:25:07.016" v="22280" actId="164"/>
          <ac:picMkLst>
            <pc:docMk/>
            <pc:sldMk cId="2562155985" sldId="275"/>
            <ac:picMk id="11" creationId="{31962F7F-1200-BAD8-8C01-6A5A38EDEEFC}"/>
          </ac:picMkLst>
        </pc:picChg>
        <pc:picChg chg="add del mod">
          <ac:chgData name="Jordan Moncrieff (22968254)" userId="d030a804-8f32-4a6d-a983-37d124109814" providerId="ADAL" clId="{17B8C579-2418-43BB-AE94-F71400E0169E}" dt="2023-04-26T07:26:32.735" v="22287" actId="478"/>
          <ac:picMkLst>
            <pc:docMk/>
            <pc:sldMk cId="2562155985" sldId="275"/>
            <ac:picMk id="33" creationId="{DB1310E5-F0CA-0A9C-847C-A05A7C07255E}"/>
          </ac:picMkLst>
        </pc:picChg>
        <pc:picChg chg="add mod">
          <ac:chgData name="Jordan Moncrieff (22968254)" userId="d030a804-8f32-4a6d-a983-37d124109814" providerId="ADAL" clId="{17B8C579-2418-43BB-AE94-F71400E0169E}" dt="2023-04-26T07:28:08.011" v="22349" actId="164"/>
          <ac:picMkLst>
            <pc:docMk/>
            <pc:sldMk cId="2562155985" sldId="275"/>
            <ac:picMk id="39" creationId="{C090467A-739C-EBD3-13E3-CC419798C93E}"/>
          </ac:picMkLst>
        </pc:picChg>
        <pc:picChg chg="add mod">
          <ac:chgData name="Jordan Moncrieff (22968254)" userId="d030a804-8f32-4a6d-a983-37d124109814" providerId="ADAL" clId="{17B8C579-2418-43BB-AE94-F71400E0169E}" dt="2023-04-27T01:03:28.395" v="24432" actId="1076"/>
          <ac:picMkLst>
            <pc:docMk/>
            <pc:sldMk cId="2562155985" sldId="275"/>
            <ac:picMk id="42" creationId="{B62D6904-313F-3474-FBEA-08E90ED471E6}"/>
          </ac:picMkLst>
        </pc:picChg>
        <pc:cxnChg chg="add mod">
          <ac:chgData name="Jordan Moncrieff (22968254)" userId="d030a804-8f32-4a6d-a983-37d124109814" providerId="ADAL" clId="{17B8C579-2418-43BB-AE94-F71400E0169E}" dt="2023-04-26T07:25:07.016" v="22280" actId="164"/>
          <ac:cxnSpMkLst>
            <pc:docMk/>
            <pc:sldMk cId="2562155985" sldId="275"/>
            <ac:cxnSpMk id="8" creationId="{0266DC72-7EE4-7350-CE53-7ED8EC33D122}"/>
          </ac:cxnSpMkLst>
        </pc:cxnChg>
        <pc:cxnChg chg="add mod">
          <ac:chgData name="Jordan Moncrieff (22968254)" userId="d030a804-8f32-4a6d-a983-37d124109814" providerId="ADAL" clId="{17B8C579-2418-43BB-AE94-F71400E0169E}" dt="2023-04-26T07:25:07.016" v="22280" actId="164"/>
          <ac:cxnSpMkLst>
            <pc:docMk/>
            <pc:sldMk cId="2562155985" sldId="275"/>
            <ac:cxnSpMk id="12" creationId="{C14CB576-A4E0-1BF7-E87B-6EBA5FCFD200}"/>
          </ac:cxnSpMkLst>
        </pc:cxnChg>
        <pc:cxnChg chg="add mod">
          <ac:chgData name="Jordan Moncrieff (22968254)" userId="d030a804-8f32-4a6d-a983-37d124109814" providerId="ADAL" clId="{17B8C579-2418-43BB-AE94-F71400E0169E}" dt="2023-04-26T07:25:07.016" v="22280" actId="164"/>
          <ac:cxnSpMkLst>
            <pc:docMk/>
            <pc:sldMk cId="2562155985" sldId="275"/>
            <ac:cxnSpMk id="16" creationId="{8A504FCF-632B-FA7B-89B6-C397BD2410DC}"/>
          </ac:cxnSpMkLst>
        </pc:cxnChg>
        <pc:cxnChg chg="add mod">
          <ac:chgData name="Jordan Moncrieff (22968254)" userId="d030a804-8f32-4a6d-a983-37d124109814" providerId="ADAL" clId="{17B8C579-2418-43BB-AE94-F71400E0169E}" dt="2023-04-26T07:25:07.016" v="22280" actId="164"/>
          <ac:cxnSpMkLst>
            <pc:docMk/>
            <pc:sldMk cId="2562155985" sldId="275"/>
            <ac:cxnSpMk id="20" creationId="{40B6FDB8-10E6-00E8-0884-D4E79605CA00}"/>
          </ac:cxnSpMkLst>
        </pc:cxnChg>
        <pc:cxnChg chg="add mod">
          <ac:chgData name="Jordan Moncrieff (22968254)" userId="d030a804-8f32-4a6d-a983-37d124109814" providerId="ADAL" clId="{17B8C579-2418-43BB-AE94-F71400E0169E}" dt="2023-04-26T07:25:07.016" v="22280" actId="164"/>
          <ac:cxnSpMkLst>
            <pc:docMk/>
            <pc:sldMk cId="2562155985" sldId="275"/>
            <ac:cxnSpMk id="25" creationId="{90F95050-05FF-8F16-2001-E9CB227FC3AE}"/>
          </ac:cxnSpMkLst>
        </pc:cxnChg>
        <pc:cxnChg chg="add mod">
          <ac:chgData name="Jordan Moncrieff (22968254)" userId="d030a804-8f32-4a6d-a983-37d124109814" providerId="ADAL" clId="{17B8C579-2418-43BB-AE94-F71400E0169E}" dt="2023-04-26T07:25:07.016" v="22280" actId="164"/>
          <ac:cxnSpMkLst>
            <pc:docMk/>
            <pc:sldMk cId="2562155985" sldId="275"/>
            <ac:cxnSpMk id="28" creationId="{DC95766F-07CB-9891-6E54-0AC77B2807A5}"/>
          </ac:cxnSpMkLst>
        </pc:cxnChg>
      </pc:sldChg>
      <pc:sldChg chg="addSp modSp new del mod">
        <pc:chgData name="Jordan Moncrieff (22968254)" userId="d030a804-8f32-4a6d-a983-37d124109814" providerId="ADAL" clId="{17B8C579-2418-43BB-AE94-F71400E0169E}" dt="2023-04-25T12:26:10.596" v="9524" actId="2696"/>
        <pc:sldMkLst>
          <pc:docMk/>
          <pc:sldMk cId="1067023314" sldId="276"/>
        </pc:sldMkLst>
        <pc:spChg chg="mod">
          <ac:chgData name="Jordan Moncrieff (22968254)" userId="d030a804-8f32-4a6d-a983-37d124109814" providerId="ADAL" clId="{17B8C579-2418-43BB-AE94-F71400E0169E}" dt="2023-04-25T09:36:45.552" v="5810" actId="14100"/>
          <ac:spMkLst>
            <pc:docMk/>
            <pc:sldMk cId="1067023314" sldId="276"/>
            <ac:spMk id="2" creationId="{195DE000-3CED-9453-3EE5-38852D073E38}"/>
          </ac:spMkLst>
        </pc:spChg>
        <pc:spChg chg="mod">
          <ac:chgData name="Jordan Moncrieff (22968254)" userId="d030a804-8f32-4a6d-a983-37d124109814" providerId="ADAL" clId="{17B8C579-2418-43BB-AE94-F71400E0169E}" dt="2023-04-25T09:37:25.308" v="5886" actId="14100"/>
          <ac:spMkLst>
            <pc:docMk/>
            <pc:sldMk cId="1067023314" sldId="276"/>
            <ac:spMk id="3" creationId="{32D819E2-17CC-7F86-E073-7642A5E1EAE6}"/>
          </ac:spMkLst>
        </pc:spChg>
        <pc:spChg chg="add mod">
          <ac:chgData name="Jordan Moncrieff (22968254)" userId="d030a804-8f32-4a6d-a983-37d124109814" providerId="ADAL" clId="{17B8C579-2418-43BB-AE94-F71400E0169E}" dt="2023-04-25T09:38:09.462" v="5944" actId="20577"/>
          <ac:spMkLst>
            <pc:docMk/>
            <pc:sldMk cId="1067023314" sldId="276"/>
            <ac:spMk id="4" creationId="{D65B7801-FB96-EA8E-E72D-6D662D26FF54}"/>
          </ac:spMkLst>
        </pc:spChg>
      </pc:sldChg>
      <pc:sldChg chg="addSp delSp modSp new mod modAnim modNotesTx">
        <pc:chgData name="Jordan Moncrieff (22968254)" userId="d030a804-8f32-4a6d-a983-37d124109814" providerId="ADAL" clId="{17B8C579-2418-43BB-AE94-F71400E0169E}" dt="2023-04-27T16:16:26.752" v="25221" actId="20577"/>
        <pc:sldMkLst>
          <pc:docMk/>
          <pc:sldMk cId="3723049840" sldId="277"/>
        </pc:sldMkLst>
        <pc:spChg chg="mod">
          <ac:chgData name="Jordan Moncrieff (22968254)" userId="d030a804-8f32-4a6d-a983-37d124109814" providerId="ADAL" clId="{17B8C579-2418-43BB-AE94-F71400E0169E}" dt="2023-04-25T11:02:22.574" v="6206" actId="1076"/>
          <ac:spMkLst>
            <pc:docMk/>
            <pc:sldMk cId="3723049840" sldId="277"/>
            <ac:spMk id="2" creationId="{E51709E5-69D2-B753-0655-E7A382966380}"/>
          </ac:spMkLst>
        </pc:spChg>
        <pc:spChg chg="del">
          <ac:chgData name="Jordan Moncrieff (22968254)" userId="d030a804-8f32-4a6d-a983-37d124109814" providerId="ADAL" clId="{17B8C579-2418-43BB-AE94-F71400E0169E}" dt="2023-04-25T11:01:03.577" v="6202" actId="478"/>
          <ac:spMkLst>
            <pc:docMk/>
            <pc:sldMk cId="3723049840" sldId="277"/>
            <ac:spMk id="3" creationId="{936CB460-51CE-75BC-9001-FB5C7075BDE9}"/>
          </ac:spMkLst>
        </pc:spChg>
        <pc:picChg chg="add mod ord">
          <ac:chgData name="Jordan Moncrieff (22968254)" userId="d030a804-8f32-4a6d-a983-37d124109814" providerId="ADAL" clId="{17B8C579-2418-43BB-AE94-F71400E0169E}" dt="2023-04-26T02:52:51.973" v="9722" actId="166"/>
          <ac:picMkLst>
            <pc:docMk/>
            <pc:sldMk cId="3723049840" sldId="277"/>
            <ac:picMk id="4" creationId="{EF9399C5-5157-8CBC-E062-758CD18F0812}"/>
          </ac:picMkLst>
        </pc:picChg>
      </pc:sldChg>
      <pc:sldChg chg="addSp delSp modSp new mod ord setBg modAnim modShow modNotesTx">
        <pc:chgData name="Jordan Moncrieff (22968254)" userId="d030a804-8f32-4a6d-a983-37d124109814" providerId="ADAL" clId="{17B8C579-2418-43BB-AE94-F71400E0169E}" dt="2023-05-13T04:48:46.052" v="27419"/>
        <pc:sldMkLst>
          <pc:docMk/>
          <pc:sldMk cId="669849520" sldId="278"/>
        </pc:sldMkLst>
        <pc:spChg chg="mod">
          <ac:chgData name="Jordan Moncrieff (22968254)" userId="d030a804-8f32-4a6d-a983-37d124109814" providerId="ADAL" clId="{17B8C579-2418-43BB-AE94-F71400E0169E}" dt="2023-04-26T11:46:18.576" v="24079" actId="26606"/>
          <ac:spMkLst>
            <pc:docMk/>
            <pc:sldMk cId="669849520" sldId="278"/>
            <ac:spMk id="2" creationId="{6BDACC06-504D-4EA5-349A-FF3BF677E6B1}"/>
          </ac:spMkLst>
        </pc:spChg>
        <pc:spChg chg="mod ord">
          <ac:chgData name="Jordan Moncrieff (22968254)" userId="d030a804-8f32-4a6d-a983-37d124109814" providerId="ADAL" clId="{17B8C579-2418-43BB-AE94-F71400E0169E}" dt="2023-04-26T11:46:18.576" v="24079" actId="26606"/>
          <ac:spMkLst>
            <pc:docMk/>
            <pc:sldMk cId="669849520" sldId="278"/>
            <ac:spMk id="3" creationId="{286D0F4B-7250-E031-6406-0C5F14C17804}"/>
          </ac:spMkLst>
        </pc:spChg>
        <pc:spChg chg="add del">
          <ac:chgData name="Jordan Moncrieff (22968254)" userId="d030a804-8f32-4a6d-a983-37d124109814" providerId="ADAL" clId="{17B8C579-2418-43BB-AE94-F71400E0169E}" dt="2023-04-26T11:46:18.576" v="24079" actId="26606"/>
          <ac:spMkLst>
            <pc:docMk/>
            <pc:sldMk cId="669849520" sldId="278"/>
            <ac:spMk id="9" creationId="{92468898-5A6E-4D55-85EC-308E785EE06C}"/>
          </ac:spMkLst>
        </pc:spChg>
        <pc:spChg chg="add del">
          <ac:chgData name="Jordan Moncrieff (22968254)" userId="d030a804-8f32-4a6d-a983-37d124109814" providerId="ADAL" clId="{17B8C579-2418-43BB-AE94-F71400E0169E}" dt="2023-04-26T11:46:18.576" v="24079" actId="26606"/>
          <ac:spMkLst>
            <pc:docMk/>
            <pc:sldMk cId="669849520" sldId="278"/>
            <ac:spMk id="11" creationId="{3E23A947-2D45-4208-AE2B-64948C87A3EB}"/>
          </ac:spMkLst>
        </pc:spChg>
        <pc:spChg chg="add del">
          <ac:chgData name="Jordan Moncrieff (22968254)" userId="d030a804-8f32-4a6d-a983-37d124109814" providerId="ADAL" clId="{17B8C579-2418-43BB-AE94-F71400E0169E}" dt="2023-04-26T11:46:18.576" v="24079" actId="26606"/>
          <ac:spMkLst>
            <pc:docMk/>
            <pc:sldMk cId="669849520" sldId="278"/>
            <ac:spMk id="13" creationId="{E5BBB0F9-6A59-4D02-A9C7-A2D6516684CE}"/>
          </ac:spMkLst>
        </pc:spChg>
        <pc:spChg chg="add">
          <ac:chgData name="Jordan Moncrieff (22968254)" userId="d030a804-8f32-4a6d-a983-37d124109814" providerId="ADAL" clId="{17B8C579-2418-43BB-AE94-F71400E0169E}" dt="2023-04-26T11:46:18.576" v="24079" actId="26606"/>
          <ac:spMkLst>
            <pc:docMk/>
            <pc:sldMk cId="669849520" sldId="278"/>
            <ac:spMk id="18" creationId="{743AA782-23D1-4521-8CAD-47662984AA08}"/>
          </ac:spMkLst>
        </pc:spChg>
        <pc:spChg chg="add">
          <ac:chgData name="Jordan Moncrieff (22968254)" userId="d030a804-8f32-4a6d-a983-37d124109814" providerId="ADAL" clId="{17B8C579-2418-43BB-AE94-F71400E0169E}" dt="2023-04-26T11:46:18.576" v="24079" actId="26606"/>
          <ac:spMkLst>
            <pc:docMk/>
            <pc:sldMk cId="669849520" sldId="278"/>
            <ac:spMk id="20" creationId="{650D18FE-0824-4A46-B22C-A86B52E5780A}"/>
          </ac:spMkLst>
        </pc:spChg>
        <pc:picChg chg="add mod ord">
          <ac:chgData name="Jordan Moncrieff (22968254)" userId="d030a804-8f32-4a6d-a983-37d124109814" providerId="ADAL" clId="{17B8C579-2418-43BB-AE94-F71400E0169E}" dt="2023-04-26T11:46:18.576" v="24079" actId="26606"/>
          <ac:picMkLst>
            <pc:docMk/>
            <pc:sldMk cId="669849520" sldId="278"/>
            <ac:picMk id="4" creationId="{90EFC862-35DD-BEC3-58BB-08939F51481A}"/>
          </ac:picMkLst>
        </pc:picChg>
      </pc:sldChg>
      <pc:sldChg chg="addSp modSp new mod setBg modNotesTx">
        <pc:chgData name="Jordan Moncrieff (22968254)" userId="d030a804-8f32-4a6d-a983-37d124109814" providerId="ADAL" clId="{17B8C579-2418-43BB-AE94-F71400E0169E}" dt="2023-04-27T17:17:26.247" v="27355" actId="313"/>
        <pc:sldMkLst>
          <pc:docMk/>
          <pc:sldMk cId="70886721" sldId="279"/>
        </pc:sldMkLst>
        <pc:spChg chg="mod">
          <ac:chgData name="Jordan Moncrieff (22968254)" userId="d030a804-8f32-4a6d-a983-37d124109814" providerId="ADAL" clId="{17B8C579-2418-43BB-AE94-F71400E0169E}" dt="2023-04-26T03:39:51.715" v="11201" actId="26606"/>
          <ac:spMkLst>
            <pc:docMk/>
            <pc:sldMk cId="70886721" sldId="279"/>
            <ac:spMk id="2" creationId="{0FC0C3C7-240C-D00F-4993-2520834F701A}"/>
          </ac:spMkLst>
        </pc:spChg>
        <pc:spChg chg="mod">
          <ac:chgData name="Jordan Moncrieff (22968254)" userId="d030a804-8f32-4a6d-a983-37d124109814" providerId="ADAL" clId="{17B8C579-2418-43BB-AE94-F71400E0169E}" dt="2023-04-27T16:44:43.706" v="25351" actId="20577"/>
          <ac:spMkLst>
            <pc:docMk/>
            <pc:sldMk cId="70886721" sldId="279"/>
            <ac:spMk id="3" creationId="{48160713-3BF3-21FE-84F4-9382B0AF03AD}"/>
          </ac:spMkLst>
        </pc:spChg>
        <pc:spChg chg="add">
          <ac:chgData name="Jordan Moncrieff (22968254)" userId="d030a804-8f32-4a6d-a983-37d124109814" providerId="ADAL" clId="{17B8C579-2418-43BB-AE94-F71400E0169E}" dt="2023-04-26T03:39:51.715" v="11201" actId="26606"/>
          <ac:spMkLst>
            <pc:docMk/>
            <pc:sldMk cId="70886721" sldId="279"/>
            <ac:spMk id="9" creationId="{04812C46-200A-4DEB-A05E-3ED6C68C2387}"/>
          </ac:spMkLst>
        </pc:spChg>
        <pc:spChg chg="add">
          <ac:chgData name="Jordan Moncrieff (22968254)" userId="d030a804-8f32-4a6d-a983-37d124109814" providerId="ADAL" clId="{17B8C579-2418-43BB-AE94-F71400E0169E}" dt="2023-04-26T03:39:51.715" v="11201" actId="26606"/>
          <ac:spMkLst>
            <pc:docMk/>
            <pc:sldMk cId="70886721" sldId="279"/>
            <ac:spMk id="11" creationId="{D1EA859B-E555-4109-94F3-6700E046E008}"/>
          </ac:spMkLst>
        </pc:spChg>
        <pc:picChg chg="add">
          <ac:chgData name="Jordan Moncrieff (22968254)" userId="d030a804-8f32-4a6d-a983-37d124109814" providerId="ADAL" clId="{17B8C579-2418-43BB-AE94-F71400E0169E}" dt="2023-04-26T03:39:51.715" v="11201" actId="26606"/>
          <ac:picMkLst>
            <pc:docMk/>
            <pc:sldMk cId="70886721" sldId="279"/>
            <ac:picMk id="5" creationId="{2B5B65C2-7D9F-86A7-51B5-10D16D4B58E3}"/>
          </ac:picMkLst>
        </pc:picChg>
      </pc:sldChg>
      <pc:sldChg chg="addSp delSp modSp new mod setBg">
        <pc:chgData name="Jordan Moncrieff (22968254)" userId="d030a804-8f32-4a6d-a983-37d124109814" providerId="ADAL" clId="{17B8C579-2418-43BB-AE94-F71400E0169E}" dt="2023-05-13T04:55:37.947" v="27753" actId="12"/>
        <pc:sldMkLst>
          <pc:docMk/>
          <pc:sldMk cId="1622633039" sldId="280"/>
        </pc:sldMkLst>
        <pc:spChg chg="mod">
          <ac:chgData name="Jordan Moncrieff (22968254)" userId="d030a804-8f32-4a6d-a983-37d124109814" providerId="ADAL" clId="{17B8C579-2418-43BB-AE94-F71400E0169E}" dt="2023-05-13T04:55:25.342" v="27750" actId="26606"/>
          <ac:spMkLst>
            <pc:docMk/>
            <pc:sldMk cId="1622633039" sldId="280"/>
            <ac:spMk id="2" creationId="{9A52469D-C5DB-F54C-6F10-001227773259}"/>
          </ac:spMkLst>
        </pc:spChg>
        <pc:spChg chg="mod">
          <ac:chgData name="Jordan Moncrieff (22968254)" userId="d030a804-8f32-4a6d-a983-37d124109814" providerId="ADAL" clId="{17B8C579-2418-43BB-AE94-F71400E0169E}" dt="2023-05-13T04:55:37.947" v="27753" actId="12"/>
          <ac:spMkLst>
            <pc:docMk/>
            <pc:sldMk cId="1622633039" sldId="280"/>
            <ac:spMk id="3" creationId="{8C9B0FB1-4B0F-979D-ED75-A53F332AC4AA}"/>
          </ac:spMkLst>
        </pc:spChg>
        <pc:spChg chg="add del">
          <ac:chgData name="Jordan Moncrieff (22968254)" userId="d030a804-8f32-4a6d-a983-37d124109814" providerId="ADAL" clId="{17B8C579-2418-43BB-AE94-F71400E0169E}" dt="2023-05-13T04:55:25.342" v="27750" actId="26606"/>
          <ac:spMkLst>
            <pc:docMk/>
            <pc:sldMk cId="1622633039" sldId="280"/>
            <ac:spMk id="9" creationId="{E91DC736-0EF8-4F87-9146-EBF1D2EE4D3D}"/>
          </ac:spMkLst>
        </pc:spChg>
        <pc:spChg chg="add del">
          <ac:chgData name="Jordan Moncrieff (22968254)" userId="d030a804-8f32-4a6d-a983-37d124109814" providerId="ADAL" clId="{17B8C579-2418-43BB-AE94-F71400E0169E}" dt="2023-05-13T04:55:25.342" v="27750" actId="26606"/>
          <ac:spMkLst>
            <pc:docMk/>
            <pc:sldMk cId="1622633039" sldId="280"/>
            <ac:spMk id="11" creationId="{097CD68E-23E3-4007-8847-CD0944C4F7BE}"/>
          </ac:spMkLst>
        </pc:spChg>
        <pc:spChg chg="add del">
          <ac:chgData name="Jordan Moncrieff (22968254)" userId="d030a804-8f32-4a6d-a983-37d124109814" providerId="ADAL" clId="{17B8C579-2418-43BB-AE94-F71400E0169E}" dt="2023-05-13T04:55:25.342" v="27750" actId="26606"/>
          <ac:spMkLst>
            <pc:docMk/>
            <pc:sldMk cId="1622633039" sldId="280"/>
            <ac:spMk id="13" creationId="{AF2F604E-43BE-4DC3-B983-E071523364F8}"/>
          </ac:spMkLst>
        </pc:spChg>
        <pc:spChg chg="add del">
          <ac:chgData name="Jordan Moncrieff (22968254)" userId="d030a804-8f32-4a6d-a983-37d124109814" providerId="ADAL" clId="{17B8C579-2418-43BB-AE94-F71400E0169E}" dt="2023-05-13T04:55:25.342" v="27750" actId="26606"/>
          <ac:spMkLst>
            <pc:docMk/>
            <pc:sldMk cId="1622633039" sldId="280"/>
            <ac:spMk id="15" creationId="{08C9B587-E65E-4B52-B37C-ABEBB6E87928}"/>
          </ac:spMkLst>
        </pc:spChg>
        <pc:spChg chg="add del">
          <ac:chgData name="Jordan Moncrieff (22968254)" userId="d030a804-8f32-4a6d-a983-37d124109814" providerId="ADAL" clId="{17B8C579-2418-43BB-AE94-F71400E0169E}" dt="2023-05-13T04:55:25.338" v="27749" actId="26606"/>
          <ac:spMkLst>
            <pc:docMk/>
            <pc:sldMk cId="1622633039" sldId="280"/>
            <ac:spMk id="20" creationId="{04812C46-200A-4DEB-A05E-3ED6C68C2387}"/>
          </ac:spMkLst>
        </pc:spChg>
        <pc:spChg chg="add del">
          <ac:chgData name="Jordan Moncrieff (22968254)" userId="d030a804-8f32-4a6d-a983-37d124109814" providerId="ADAL" clId="{17B8C579-2418-43BB-AE94-F71400E0169E}" dt="2023-05-13T04:55:25.338" v="27749" actId="26606"/>
          <ac:spMkLst>
            <pc:docMk/>
            <pc:sldMk cId="1622633039" sldId="280"/>
            <ac:spMk id="22" creationId="{D1EA859B-E555-4109-94F3-6700E046E008}"/>
          </ac:spMkLst>
        </pc:spChg>
        <pc:spChg chg="add">
          <ac:chgData name="Jordan Moncrieff (22968254)" userId="d030a804-8f32-4a6d-a983-37d124109814" providerId="ADAL" clId="{17B8C579-2418-43BB-AE94-F71400E0169E}" dt="2023-05-13T04:55:25.342" v="27750" actId="26606"/>
          <ac:spMkLst>
            <pc:docMk/>
            <pc:sldMk cId="1622633039" sldId="280"/>
            <ac:spMk id="24" creationId="{80DF40B2-80F7-4E71-B46C-284163F3654A}"/>
          </ac:spMkLst>
        </pc:spChg>
        <pc:picChg chg="add mod ord">
          <ac:chgData name="Jordan Moncrieff (22968254)" userId="d030a804-8f32-4a6d-a983-37d124109814" providerId="ADAL" clId="{17B8C579-2418-43BB-AE94-F71400E0169E}" dt="2023-05-13T04:55:25.342" v="27750" actId="26606"/>
          <ac:picMkLst>
            <pc:docMk/>
            <pc:sldMk cId="1622633039" sldId="280"/>
            <ac:picMk id="4" creationId="{87BF1FE1-4929-3B16-6E2B-274CD4C18FA3}"/>
          </ac:picMkLst>
        </pc:picChg>
      </pc:sldChg>
      <pc:sldChg chg="modSp new del mod">
        <pc:chgData name="Jordan Moncrieff (22968254)" userId="d030a804-8f32-4a6d-a983-37d124109814" providerId="ADAL" clId="{17B8C579-2418-43BB-AE94-F71400E0169E}" dt="2023-05-13T04:48:22.167" v="27417" actId="2696"/>
        <pc:sldMkLst>
          <pc:docMk/>
          <pc:sldMk cId="2260852295" sldId="280"/>
        </pc:sldMkLst>
        <pc:spChg chg="mod">
          <ac:chgData name="Jordan Moncrieff (22968254)" userId="d030a804-8f32-4a6d-a983-37d124109814" providerId="ADAL" clId="{17B8C579-2418-43BB-AE94-F71400E0169E}" dt="2023-05-13T04:48:02.073" v="27416" actId="20577"/>
          <ac:spMkLst>
            <pc:docMk/>
            <pc:sldMk cId="2260852295" sldId="280"/>
            <ac:spMk id="2" creationId="{A9F48140-64EF-B2C4-3A18-68C5E9805FD2}"/>
          </ac:spMkLst>
        </pc:spChg>
      </pc:sldChg>
      <pc:sldChg chg="modSp new mod">
        <pc:chgData name="Jordan Moncrieff (22968254)" userId="d030a804-8f32-4a6d-a983-37d124109814" providerId="ADAL" clId="{17B8C579-2418-43BB-AE94-F71400E0169E}" dt="2023-05-13T08:38:16.827" v="27775" actId="20577"/>
        <pc:sldMkLst>
          <pc:docMk/>
          <pc:sldMk cId="4272523526" sldId="281"/>
        </pc:sldMkLst>
        <pc:spChg chg="mod">
          <ac:chgData name="Jordan Moncrieff (22968254)" userId="d030a804-8f32-4a6d-a983-37d124109814" providerId="ADAL" clId="{17B8C579-2418-43BB-AE94-F71400E0169E}" dt="2023-05-13T08:38:16.827" v="27775" actId="20577"/>
          <ac:spMkLst>
            <pc:docMk/>
            <pc:sldMk cId="4272523526" sldId="281"/>
            <ac:spMk id="2" creationId="{7709B876-8F0A-BD6A-FDBE-CE7273CBC690}"/>
          </ac:spMkLst>
        </pc:spChg>
        <pc:spChg chg="mod">
          <ac:chgData name="Jordan Moncrieff (22968254)" userId="d030a804-8f32-4a6d-a983-37d124109814" providerId="ADAL" clId="{17B8C579-2418-43BB-AE94-F71400E0169E}" dt="2023-05-13T04:51:34.886" v="27644" actId="20577"/>
          <ac:spMkLst>
            <pc:docMk/>
            <pc:sldMk cId="4272523526" sldId="281"/>
            <ac:spMk id="3" creationId="{C0C3F432-9355-0D00-0FEF-FE3AA683AA14}"/>
          </ac:spMkLst>
        </pc:spChg>
      </pc:sldChg>
      <pc:sldChg chg="addSp delSp modSp new mod modShow">
        <pc:chgData name="Jordan Moncrieff (22968254)" userId="d030a804-8f32-4a6d-a983-37d124109814" providerId="ADAL" clId="{17B8C579-2418-43BB-AE94-F71400E0169E}" dt="2023-05-13T04:57:20.967" v="27762" actId="729"/>
        <pc:sldMkLst>
          <pc:docMk/>
          <pc:sldMk cId="5597035" sldId="282"/>
        </pc:sldMkLst>
        <pc:spChg chg="del">
          <ac:chgData name="Jordan Moncrieff (22968254)" userId="d030a804-8f32-4a6d-a983-37d124109814" providerId="ADAL" clId="{17B8C579-2418-43BB-AE94-F71400E0169E}" dt="2023-05-13T04:56:26.670" v="27756" actId="478"/>
          <ac:spMkLst>
            <pc:docMk/>
            <pc:sldMk cId="5597035" sldId="282"/>
            <ac:spMk id="2" creationId="{E9F02257-3083-562D-3539-8BCD10E094E4}"/>
          </ac:spMkLst>
        </pc:spChg>
        <pc:spChg chg="del">
          <ac:chgData name="Jordan Moncrieff (22968254)" userId="d030a804-8f32-4a6d-a983-37d124109814" providerId="ADAL" clId="{17B8C579-2418-43BB-AE94-F71400E0169E}" dt="2023-05-13T04:56:25.586" v="27755" actId="478"/>
          <ac:spMkLst>
            <pc:docMk/>
            <pc:sldMk cId="5597035" sldId="282"/>
            <ac:spMk id="3" creationId="{B0301852-2047-AAA1-EBD1-813A7D946F6C}"/>
          </ac:spMkLst>
        </pc:spChg>
        <pc:spChg chg="mod">
          <ac:chgData name="Jordan Moncrieff (22968254)" userId="d030a804-8f32-4a6d-a983-37d124109814" providerId="ADAL" clId="{17B8C579-2418-43BB-AE94-F71400E0169E}" dt="2023-05-13T04:56:33.259" v="27758"/>
          <ac:spMkLst>
            <pc:docMk/>
            <pc:sldMk cId="5597035" sldId="282"/>
            <ac:spMk id="6" creationId="{3E9BE61E-EF2E-58C9-629A-A4B2436D25EB}"/>
          </ac:spMkLst>
        </pc:spChg>
        <pc:spChg chg="mod">
          <ac:chgData name="Jordan Moncrieff (22968254)" userId="d030a804-8f32-4a6d-a983-37d124109814" providerId="ADAL" clId="{17B8C579-2418-43BB-AE94-F71400E0169E}" dt="2023-05-13T04:56:38.814" v="27760"/>
          <ac:spMkLst>
            <pc:docMk/>
            <pc:sldMk cId="5597035" sldId="282"/>
            <ac:spMk id="9" creationId="{09AEBBA0-228F-4DC1-8B47-804B4F76A5D5}"/>
          </ac:spMkLst>
        </pc:spChg>
        <pc:grpChg chg="add mod">
          <ac:chgData name="Jordan Moncrieff (22968254)" userId="d030a804-8f32-4a6d-a983-37d124109814" providerId="ADAL" clId="{17B8C579-2418-43BB-AE94-F71400E0169E}" dt="2023-05-13T04:56:33.259" v="27758"/>
          <ac:grpSpMkLst>
            <pc:docMk/>
            <pc:sldMk cId="5597035" sldId="282"/>
            <ac:grpSpMk id="4" creationId="{AEC58A7F-4254-A8CE-E8FE-9D07DFDC6CCB}"/>
          </ac:grpSpMkLst>
        </pc:grpChg>
        <pc:grpChg chg="add mod">
          <ac:chgData name="Jordan Moncrieff (22968254)" userId="d030a804-8f32-4a6d-a983-37d124109814" providerId="ADAL" clId="{17B8C579-2418-43BB-AE94-F71400E0169E}" dt="2023-05-13T04:56:38.814" v="27760"/>
          <ac:grpSpMkLst>
            <pc:docMk/>
            <pc:sldMk cId="5597035" sldId="282"/>
            <ac:grpSpMk id="7" creationId="{E9E5431D-E2F3-3D68-221F-9B4CF206B13E}"/>
          </ac:grpSpMkLst>
        </pc:grpChg>
        <pc:picChg chg="mod">
          <ac:chgData name="Jordan Moncrieff (22968254)" userId="d030a804-8f32-4a6d-a983-37d124109814" providerId="ADAL" clId="{17B8C579-2418-43BB-AE94-F71400E0169E}" dt="2023-05-13T04:56:33.259" v="27758"/>
          <ac:picMkLst>
            <pc:docMk/>
            <pc:sldMk cId="5597035" sldId="282"/>
            <ac:picMk id="5" creationId="{61802329-22C1-9F85-3C74-4D546B6441B9}"/>
          </ac:picMkLst>
        </pc:picChg>
        <pc:picChg chg="mod">
          <ac:chgData name="Jordan Moncrieff (22968254)" userId="d030a804-8f32-4a6d-a983-37d124109814" providerId="ADAL" clId="{17B8C579-2418-43BB-AE94-F71400E0169E}" dt="2023-05-13T04:56:38.814" v="27760"/>
          <ac:picMkLst>
            <pc:docMk/>
            <pc:sldMk cId="5597035" sldId="282"/>
            <ac:picMk id="8" creationId="{4FD9E5BA-E770-7FE6-DA30-6CA7DB20DEF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49710-4BA6-4F44-B2FF-B1101ADE0178}" type="datetimeFigureOut">
              <a:rPr lang="en-AU" smtClean="0"/>
              <a:t>14/08/2023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854A4-D269-463E-8BBF-4F2754009AD4}" type="slidenum">
              <a:rPr lang="en-AU" smtClean="0"/>
              <a:t>‹#›</a:t>
            </a:fld>
            <a:endParaRPr lang="en-AU"/>
          </a:p>
        </p:txBody>
      </p:sp>
    </p:spTree>
    <p:extLst>
      <p:ext uri="{BB962C8B-B14F-4D97-AF65-F5344CB8AC3E}">
        <p14:creationId xmlns:p14="http://schemas.microsoft.com/office/powerpoint/2010/main" val="792641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Hello everyone, my names Jordan. I’m a bachelor or Philosophy honours student, studying theoretical Physics. My project is on the study of the merging of two black holes, under the supervision of Bruce Gendre, and Fiona Panther.</a:t>
            </a:r>
          </a:p>
        </p:txBody>
      </p:sp>
      <p:sp>
        <p:nvSpPr>
          <p:cNvPr id="4" name="Slide Number Placeholder 3"/>
          <p:cNvSpPr>
            <a:spLocks noGrp="1"/>
          </p:cNvSpPr>
          <p:nvPr>
            <p:ph type="sldNum" sz="quarter" idx="5"/>
          </p:nvPr>
        </p:nvSpPr>
        <p:spPr/>
        <p:txBody>
          <a:bodyPr/>
          <a:lstStyle/>
          <a:p>
            <a:fld id="{266854A4-D269-463E-8BBF-4F2754009AD4}" type="slidenum">
              <a:rPr lang="en-AU" smtClean="0"/>
              <a:t>1</a:t>
            </a:fld>
            <a:endParaRPr lang="en-AU"/>
          </a:p>
        </p:txBody>
      </p:sp>
    </p:spTree>
    <p:extLst>
      <p:ext uri="{BB962C8B-B14F-4D97-AF65-F5344CB8AC3E}">
        <p14:creationId xmlns:p14="http://schemas.microsoft.com/office/powerpoint/2010/main" val="3733966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to summarise, this thesis hopes to extend the analogy of general relativity and electromagnetism to include a few Plasma phenomena, such as Alfven waves and magnetic reconnection.</a:t>
            </a:r>
          </a:p>
          <a:p>
            <a:r>
              <a:rPr lang="en-AU" dirty="0"/>
              <a:t>And this could lead to new Astrophysical effects, such as possible emission of matter stuck between binary black hole pairs.</a:t>
            </a:r>
          </a:p>
          <a:p>
            <a:r>
              <a:rPr lang="en-AU" dirty="0"/>
              <a:t>And that’s it, thank you for your time.</a:t>
            </a:r>
          </a:p>
        </p:txBody>
      </p:sp>
      <p:sp>
        <p:nvSpPr>
          <p:cNvPr id="4" name="Slide Number Placeholder 3"/>
          <p:cNvSpPr>
            <a:spLocks noGrp="1"/>
          </p:cNvSpPr>
          <p:nvPr>
            <p:ph type="sldNum" sz="quarter" idx="5"/>
          </p:nvPr>
        </p:nvSpPr>
        <p:spPr/>
        <p:txBody>
          <a:bodyPr/>
          <a:lstStyle/>
          <a:p>
            <a:fld id="{266854A4-D269-463E-8BBF-4F2754009AD4}" type="slidenum">
              <a:rPr lang="en-AU" smtClean="0"/>
              <a:t>13</a:t>
            </a:fld>
            <a:endParaRPr lang="en-AU"/>
          </a:p>
        </p:txBody>
      </p:sp>
    </p:spTree>
    <p:extLst>
      <p:ext uri="{BB962C8B-B14F-4D97-AF65-F5344CB8AC3E}">
        <p14:creationId xmlns:p14="http://schemas.microsoft.com/office/powerpoint/2010/main" val="2891846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All you need to know about MHD is that it combines the Navier Stokes equations – which describe fluid flow – with Maxwells equations (describing electromagnetism)</a:t>
            </a:r>
          </a:p>
          <a:p>
            <a:pPr marL="171450" indent="-171450">
              <a:buFontTx/>
              <a:buChar char="-"/>
            </a:pPr>
            <a:r>
              <a:rPr lang="en-AU" dirty="0"/>
              <a:t>These equations predict the behaviour of fluids in the presence of electric and magnetic fields – which does a good job describing Plasmas, the soup of ionized atoms and electrons swirling around at high temperatures in the Sun, ISM, etc.</a:t>
            </a:r>
          </a:p>
        </p:txBody>
      </p:sp>
      <p:sp>
        <p:nvSpPr>
          <p:cNvPr id="4" name="Slide Number Placeholder 3"/>
          <p:cNvSpPr>
            <a:spLocks noGrp="1"/>
          </p:cNvSpPr>
          <p:nvPr>
            <p:ph type="sldNum" sz="quarter" idx="5"/>
          </p:nvPr>
        </p:nvSpPr>
        <p:spPr/>
        <p:txBody>
          <a:bodyPr/>
          <a:lstStyle/>
          <a:p>
            <a:fld id="{266854A4-D269-463E-8BBF-4F2754009AD4}" type="slidenum">
              <a:rPr lang="en-AU" smtClean="0"/>
              <a:t>14</a:t>
            </a:fld>
            <a:endParaRPr lang="en-AU"/>
          </a:p>
        </p:txBody>
      </p:sp>
    </p:spTree>
    <p:extLst>
      <p:ext uri="{BB962C8B-B14F-4D97-AF65-F5344CB8AC3E}">
        <p14:creationId xmlns:p14="http://schemas.microsoft.com/office/powerpoint/2010/main" val="328206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One of the most important concepts in Plasma Physics is </a:t>
            </a:r>
            <a:r>
              <a:rPr lang="en-AU" sz="1200" dirty="0" err="1"/>
              <a:t>Alfvens</a:t>
            </a:r>
            <a:r>
              <a:rPr lang="en-AU" sz="1200" dirty="0"/>
              <a:t> theorem, or flux freezing.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Which states that, In ideal plasma (perfect conductivity) magnetic field lines are frozen in” the plasma, such that magnetic field lines cannot move without the plasma and the plasma can not move without dragging the field lines with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Alfven’s theorem can be seen as a consequence of Lenz law. If the magnetic field lines were to move, the ions within the plasma would experience a changing magnetic flux, and hence would experience force to oppose the changing flux, hence moving the ion with the magnetic field lines. And vice versa, if the charges within the plasma moved, the magnetic fields would move with them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I should note, since it is important later, </a:t>
            </a:r>
            <a:r>
              <a:rPr lang="en-AU" sz="1200" dirty="0" err="1"/>
              <a:t>Alfvens</a:t>
            </a:r>
            <a:r>
              <a:rPr lang="en-AU" sz="1200" dirty="0"/>
              <a:t> theorem is an idealisation that breaks down when the plasma has non-negligible resistance (in so called “diffusion regions” or “current sheets”).</a:t>
            </a:r>
            <a:endParaRPr lang="en-AU" dirty="0"/>
          </a:p>
          <a:p>
            <a:endParaRPr lang="en-AU" dirty="0"/>
          </a:p>
        </p:txBody>
      </p:sp>
      <p:sp>
        <p:nvSpPr>
          <p:cNvPr id="4" name="Slide Number Placeholder 3"/>
          <p:cNvSpPr>
            <a:spLocks noGrp="1"/>
          </p:cNvSpPr>
          <p:nvPr>
            <p:ph type="sldNum" sz="quarter" idx="5"/>
          </p:nvPr>
        </p:nvSpPr>
        <p:spPr/>
        <p:txBody>
          <a:bodyPr/>
          <a:lstStyle/>
          <a:p>
            <a:fld id="{266854A4-D269-463E-8BBF-4F2754009AD4}" type="slidenum">
              <a:rPr lang="en-AU" smtClean="0"/>
              <a:t>15</a:t>
            </a:fld>
            <a:endParaRPr lang="en-AU"/>
          </a:p>
        </p:txBody>
      </p:sp>
    </p:spTree>
    <p:extLst>
      <p:ext uri="{BB962C8B-B14F-4D97-AF65-F5344CB8AC3E}">
        <p14:creationId xmlns:p14="http://schemas.microsoft.com/office/powerpoint/2010/main" val="188516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Magnetic fields exert a pressure</a:t>
                </a:r>
                <a:r>
                  <a:rPr lang="en-AU" dirty="0">
                    <a:ea typeface="Cambria Math" panose="02040503050406030204" pitchFamily="18" charset="0"/>
                  </a:rPr>
                  <a:t> </a:t>
                </a:r>
                <a14:m>
                  <m:oMath xmlns:m="http://schemas.openxmlformats.org/officeDocument/2006/math">
                    <m:r>
                      <a:rPr lang="en-AU" i="1" smtClean="0">
                        <a:latin typeface="Cambria Math" panose="02040503050406030204" pitchFamily="18" charset="0"/>
                        <a:ea typeface="Cambria Math" panose="02040503050406030204" pitchFamily="18" charset="0"/>
                      </a:rPr>
                      <m:t>∝</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𝐵</m:t>
                        </m:r>
                      </m:e>
                      <m:sup>
                        <m:r>
                          <a:rPr lang="en-AU" b="0" i="1" smtClean="0">
                            <a:latin typeface="Cambria Math" panose="02040503050406030204" pitchFamily="18" charset="0"/>
                            <a:ea typeface="Cambria Math" panose="02040503050406030204" pitchFamily="18" charset="0"/>
                          </a:rPr>
                          <m:t>2</m:t>
                        </m:r>
                      </m:sup>
                    </m:sSup>
                  </m:oMath>
                </a14:m>
                <a:r>
                  <a:rPr lang="en-AU" dirty="0"/>
                  <a:t> on charged particles within a plasma</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means plasma will experience a force pushing from high magnetic field region to low magnetic field region</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To see where this comes from, imagine charged particles in plasma moving along a magnetic field line, in helical motion. If the magnetic field strength is weaker to one side, as the ion spirals towards the lower magnetic field, the Lorentz force back towards the higher B field will be weaker than before, hence the particle will experience a force toward the region with a lower magnetic field – acting exactly like a pressure gradient in a fluid.</a:t>
                </a:r>
              </a:p>
              <a:p>
                <a:endParaRPr lang="en-AU"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Magnetic fields exert a pressure</a:t>
                </a:r>
                <a:r>
                  <a:rPr lang="en-AU" dirty="0">
                    <a:ea typeface="Cambria Math" panose="02040503050406030204" pitchFamily="18" charset="0"/>
                  </a:rPr>
                  <a:t> </a:t>
                </a:r>
                <a:r>
                  <a:rPr lang="en-AU" i="0">
                    <a:latin typeface="Cambria Math" panose="02040503050406030204" pitchFamily="18" charset="0"/>
                    <a:ea typeface="Cambria Math" panose="02040503050406030204" pitchFamily="18" charset="0"/>
                  </a:rPr>
                  <a:t>∝</a:t>
                </a:r>
                <a:r>
                  <a:rPr lang="en-AU" b="0" i="0">
                    <a:latin typeface="Cambria Math" panose="02040503050406030204" pitchFamily="18" charset="0"/>
                    <a:ea typeface="Cambria Math" panose="02040503050406030204" pitchFamily="18" charset="0"/>
                  </a:rPr>
                  <a:t>𝐵^2</a:t>
                </a:r>
                <a:r>
                  <a:rPr lang="en-AU" dirty="0"/>
                  <a:t> on charged particles within a plasma</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means plasma will experience a force pushing from high magnetic field region to low magnetic field region</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To see where this comes from, imagine charged particles in plasma moving along a magnetic field line, in helical motion. If the magnetic field strength is weaker to one side, as the ion spirals towards the lower magnetic field, the Lorentz force back towards the higher B field will be weaker than before, hence the particle will experience a force toward the region with a lower magnetic field – acting exactly like a pressure gradient in a fluid.</a:t>
                </a:r>
              </a:p>
              <a:p>
                <a:endParaRPr lang="en-AU" dirty="0"/>
              </a:p>
            </p:txBody>
          </p:sp>
        </mc:Fallback>
      </mc:AlternateContent>
      <p:sp>
        <p:nvSpPr>
          <p:cNvPr id="4" name="Slide Number Placeholder 3"/>
          <p:cNvSpPr>
            <a:spLocks noGrp="1"/>
          </p:cNvSpPr>
          <p:nvPr>
            <p:ph type="sldNum" sz="quarter" idx="5"/>
          </p:nvPr>
        </p:nvSpPr>
        <p:spPr/>
        <p:txBody>
          <a:bodyPr/>
          <a:lstStyle/>
          <a:p>
            <a:fld id="{266854A4-D269-463E-8BBF-4F2754009AD4}" type="slidenum">
              <a:rPr lang="en-AU" smtClean="0"/>
              <a:t>16</a:t>
            </a:fld>
            <a:endParaRPr lang="en-AU"/>
          </a:p>
        </p:txBody>
      </p:sp>
    </p:spTree>
    <p:extLst>
      <p:ext uri="{BB962C8B-B14F-4D97-AF65-F5344CB8AC3E}">
        <p14:creationId xmlns:p14="http://schemas.microsoft.com/office/powerpoint/2010/main" val="3471629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These frozen in magnetic field lines produces lots of interesting properties within Plasmas, such as a new type of wave called a </a:t>
            </a:r>
            <a:r>
              <a:rPr lang="en-AU" dirty="0" err="1"/>
              <a:t>Aflven</a:t>
            </a:r>
            <a:r>
              <a:rPr lang="en-AU" dirty="0"/>
              <a:t> wave</a:t>
            </a:r>
          </a:p>
          <a:p>
            <a:pPr marL="171450" indent="-171450">
              <a:buFontTx/>
              <a:buChar char="-"/>
            </a:pPr>
            <a:r>
              <a:rPr lang="en-AU" dirty="0"/>
              <a:t>Alfven waves are a result of something called magnetic tension, a force exerted on bent magnetic field lines resulting in the field lines straightening out</a:t>
            </a:r>
          </a:p>
          <a:p>
            <a:pPr marL="171450" indent="-171450">
              <a:buFontTx/>
              <a:buChar char="-"/>
            </a:pPr>
            <a:r>
              <a:rPr lang="en-AU" dirty="0"/>
              <a:t>If there's is a perturbation in the magnetic field within a plasma, magnetic tension produces a restoring force opposing this perturbation.</a:t>
            </a:r>
          </a:p>
          <a:p>
            <a:pPr marL="171450" indent="-171450">
              <a:buFontTx/>
              <a:buChar char="-"/>
            </a:pPr>
            <a:r>
              <a:rPr lang="en-AU" dirty="0"/>
              <a:t>This causes a disturbance in the plasma the magnetic field is frozen in, and an oscillation in the plasma occurs – produces a disturbance that travels out as a wave</a:t>
            </a:r>
          </a:p>
          <a:p>
            <a:pPr marL="171450" indent="-171450">
              <a:buFontTx/>
              <a:buChar char="-"/>
            </a:pPr>
            <a:r>
              <a:rPr lang="en-AU" dirty="0"/>
              <a:t>These waves are called </a:t>
            </a:r>
            <a:r>
              <a:rPr lang="en-AU" dirty="0" err="1"/>
              <a:t>Afven</a:t>
            </a:r>
            <a:r>
              <a:rPr lang="en-AU" dirty="0"/>
              <a:t> waves, and produce several important effects such as the heating of solar corona, or the acceleration of stellar wind.</a:t>
            </a:r>
          </a:p>
        </p:txBody>
      </p:sp>
      <p:sp>
        <p:nvSpPr>
          <p:cNvPr id="4" name="Slide Number Placeholder 3"/>
          <p:cNvSpPr>
            <a:spLocks noGrp="1"/>
          </p:cNvSpPr>
          <p:nvPr>
            <p:ph type="sldNum" sz="quarter" idx="5"/>
          </p:nvPr>
        </p:nvSpPr>
        <p:spPr/>
        <p:txBody>
          <a:bodyPr/>
          <a:lstStyle/>
          <a:p>
            <a:fld id="{266854A4-D269-463E-8BBF-4F2754009AD4}" type="slidenum">
              <a:rPr lang="en-AU" smtClean="0"/>
              <a:t>17</a:t>
            </a:fld>
            <a:endParaRPr lang="en-AU"/>
          </a:p>
        </p:txBody>
      </p:sp>
    </p:spTree>
    <p:extLst>
      <p:ext uri="{BB962C8B-B14F-4D97-AF65-F5344CB8AC3E}">
        <p14:creationId xmlns:p14="http://schemas.microsoft.com/office/powerpoint/2010/main" val="1026748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To extend the analogy between Plasmas further, we could think about how GR could produce an effect similar to Alfven waves.</a:t>
            </a:r>
          </a:p>
          <a:p>
            <a:pPr marL="171450" indent="-171450">
              <a:buFontTx/>
              <a:buChar char="-"/>
            </a:pPr>
            <a:r>
              <a:rPr lang="en-AU" dirty="0"/>
              <a:t>To begin, think about the gravitational field (represented by the metric) which is frozen into spacetime (represented by the Ricci tensor) which in our analogy is the plasma medium.</a:t>
            </a:r>
          </a:p>
          <a:p>
            <a:pPr marL="171450" indent="-171450">
              <a:buFontTx/>
              <a:buChar char="-"/>
            </a:pPr>
            <a:r>
              <a:rPr lang="en-AU" dirty="0"/>
              <a:t>Could a perturbation to the metric, result in a type of wave forming in spacetime? A sort of gravitational Alfven wave perhaps?</a:t>
            </a:r>
          </a:p>
          <a:p>
            <a:pPr marL="171450" indent="-171450">
              <a:buFontTx/>
              <a:buChar char="-"/>
            </a:pPr>
            <a:r>
              <a:rPr lang="en-AU" dirty="0"/>
              <a:t>This could just be vanilla gravitational waves, but it could potentially be new phenomena, similar to tidal waves observed in galaxy collisions.</a:t>
            </a:r>
          </a:p>
          <a:p>
            <a:pPr marL="171450" indent="-171450">
              <a:buFontTx/>
              <a:buChar char="-"/>
            </a:pPr>
            <a:r>
              <a:rPr lang="en-AU" dirty="0"/>
              <a:t>If these waves do occur, they could have applications to astrophysics</a:t>
            </a:r>
          </a:p>
        </p:txBody>
      </p:sp>
      <p:sp>
        <p:nvSpPr>
          <p:cNvPr id="4" name="Slide Number Placeholder 3"/>
          <p:cNvSpPr>
            <a:spLocks noGrp="1"/>
          </p:cNvSpPr>
          <p:nvPr>
            <p:ph type="sldNum" sz="quarter" idx="5"/>
          </p:nvPr>
        </p:nvSpPr>
        <p:spPr/>
        <p:txBody>
          <a:bodyPr/>
          <a:lstStyle/>
          <a:p>
            <a:fld id="{266854A4-D269-463E-8BBF-4F2754009AD4}" type="slidenum">
              <a:rPr lang="en-AU" smtClean="0"/>
              <a:t>19</a:t>
            </a:fld>
            <a:endParaRPr lang="en-AU"/>
          </a:p>
        </p:txBody>
      </p:sp>
    </p:spTree>
    <p:extLst>
      <p:ext uri="{BB962C8B-B14F-4D97-AF65-F5344CB8AC3E}">
        <p14:creationId xmlns:p14="http://schemas.microsoft.com/office/powerpoint/2010/main" val="1769923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To start, I will really quickly talk about general relativity and black holes.</a:t>
            </a:r>
          </a:p>
          <a:p>
            <a:pPr marL="171450" indent="-171450">
              <a:buFontTx/>
              <a:buChar char="-"/>
            </a:pPr>
            <a:r>
              <a:rPr lang="en-AU" dirty="0"/>
              <a:t>General relativity is governed by Einstein’s field equations, shown here. This equation says that the curvature of spacetime, which we can identify with the Einstein tensor, is related to matter and energy sources, given by the stress-energy tensor on the right. This equation just says, in the words of John Wheeler “space-time tells matter how to move, and matter tells space-time how to curve”. </a:t>
            </a:r>
          </a:p>
          <a:p>
            <a:pPr marL="171450" indent="-171450">
              <a:buFontTx/>
              <a:buChar char="-"/>
            </a:pPr>
            <a:r>
              <a:rPr lang="en-AU" dirty="0"/>
              <a:t>So a mass like the Earth curves the space around it, and other masses within the vicinity of the Earth - like a satellite orbiting - will feel this curvature, and move in straight lines in this curved space (geodesics), which corresponds to the forces of gravity we observe in the world – as shown in this picture on the bottom right.</a:t>
            </a:r>
          </a:p>
        </p:txBody>
      </p:sp>
      <p:sp>
        <p:nvSpPr>
          <p:cNvPr id="4" name="Slide Number Placeholder 3"/>
          <p:cNvSpPr>
            <a:spLocks noGrp="1"/>
          </p:cNvSpPr>
          <p:nvPr>
            <p:ph type="sldNum" sz="quarter" idx="5"/>
          </p:nvPr>
        </p:nvSpPr>
        <p:spPr/>
        <p:txBody>
          <a:bodyPr/>
          <a:lstStyle/>
          <a:p>
            <a:fld id="{266854A4-D269-463E-8BBF-4F2754009AD4}" type="slidenum">
              <a:rPr lang="en-AU" smtClean="0"/>
              <a:t>2</a:t>
            </a:fld>
            <a:endParaRPr lang="en-AU"/>
          </a:p>
        </p:txBody>
      </p:sp>
    </p:spTree>
    <p:extLst>
      <p:ext uri="{BB962C8B-B14F-4D97-AF65-F5344CB8AC3E}">
        <p14:creationId xmlns:p14="http://schemas.microsoft.com/office/powerpoint/2010/main" val="392502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One of the coolest predictions of general relativity are black holes, and of particular interest in in my project, are black holes with spin – so called “Kerr black holes”</a:t>
            </a:r>
          </a:p>
          <a:p>
            <a:pPr marL="171450" indent="-171450">
              <a:buFontTx/>
              <a:buChar char="-"/>
            </a:pPr>
            <a:r>
              <a:rPr lang="en-AU" dirty="0"/>
              <a:t>This spin of black holes leads to a number of really interesting phenomena, for example</a:t>
            </a:r>
          </a:p>
          <a:p>
            <a:pPr marL="171450" indent="-171450">
              <a:buFontTx/>
              <a:buChar char="-"/>
            </a:pPr>
            <a:r>
              <a:rPr lang="en-AU" dirty="0"/>
              <a:t>The event horizon (the region where the escape velocity is greater than the speed of light, meaning nothing can escape) is smaller than that of Schwarzschild black hole (a black hole with no spin)</a:t>
            </a:r>
          </a:p>
          <a:p>
            <a:pPr marL="171450" indent="-171450">
              <a:buFontTx/>
              <a:buChar char="-"/>
            </a:pPr>
            <a:r>
              <a:rPr lang="en-AU" dirty="0"/>
              <a:t>This is because to the effective radius decreasing in size due to rotating spacetime around the black hole</a:t>
            </a:r>
          </a:p>
          <a:p>
            <a:pPr marL="171450" indent="-171450">
              <a:buFontTx/>
              <a:buChar char="-"/>
            </a:pPr>
            <a:r>
              <a:rPr lang="en-AU" dirty="0"/>
              <a:t>Another really interesting effect is that of “frame dragging”, where spacetime literally rotates with the rotation of the black holes, dragging any particles with the black hole spin. This results in a region called the ergoregion, where all particles, no matter there original angular momentum, are forced to rotate in the direction of the spin.</a:t>
            </a:r>
          </a:p>
          <a:p>
            <a:pPr marL="171450" indent="-171450">
              <a:buFontTx/>
              <a:buChar char="-"/>
            </a:pPr>
            <a:r>
              <a:rPr lang="en-AU" dirty="0"/>
              <a:t>You can see the effect of frame dragging in this plot on the left, where the incoming particle in blue is pulled to spin in an orbit in the opposite direction to its initial velocity. I’ll come back to frame dragging more later.</a:t>
            </a:r>
          </a:p>
        </p:txBody>
      </p:sp>
      <p:sp>
        <p:nvSpPr>
          <p:cNvPr id="4" name="Slide Number Placeholder 3"/>
          <p:cNvSpPr>
            <a:spLocks noGrp="1"/>
          </p:cNvSpPr>
          <p:nvPr>
            <p:ph type="sldNum" sz="quarter" idx="5"/>
          </p:nvPr>
        </p:nvSpPr>
        <p:spPr/>
        <p:txBody>
          <a:bodyPr/>
          <a:lstStyle/>
          <a:p>
            <a:fld id="{266854A4-D269-463E-8BBF-4F2754009AD4}" type="slidenum">
              <a:rPr lang="en-AU" smtClean="0"/>
              <a:t>3</a:t>
            </a:fld>
            <a:endParaRPr lang="en-AU"/>
          </a:p>
        </p:txBody>
      </p:sp>
    </p:spTree>
    <p:extLst>
      <p:ext uri="{BB962C8B-B14F-4D97-AF65-F5344CB8AC3E}">
        <p14:creationId xmlns:p14="http://schemas.microsoft.com/office/powerpoint/2010/main" val="349753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In this project, we are interesting in two rotating black holes that orbit one another in a black hole binary.</a:t>
            </a:r>
          </a:p>
          <a:p>
            <a:pPr marL="171450" indent="-171450">
              <a:buFontTx/>
              <a:buChar char="-"/>
            </a:pPr>
            <a:r>
              <a:rPr lang="en-AU" dirty="0"/>
              <a:t>As these black holes orbit one another they are obviously experiencing acceleration. And just like how accelerations of charged particles producing a change in the electromagnetic field that is propagated out at the speed of light in the form of electromagnetic radiation, changes in the gravitational field from accelerating masses results in the emission of gravitational radiation – called gravitational waves.</a:t>
            </a:r>
          </a:p>
          <a:p>
            <a:pPr marL="171450" indent="-171450">
              <a:buFontTx/>
              <a:buChar char="-"/>
            </a:pPr>
            <a:r>
              <a:rPr lang="en-AU" dirty="0"/>
              <a:t>The two black holes orbiting each other lose energy from emitting gravitational waves, causing there orbits to close in on one another before finally colliding, and merging into a single spinning black hole.</a:t>
            </a:r>
          </a:p>
          <a:p>
            <a:pPr marL="171450" indent="-171450">
              <a:buFontTx/>
              <a:buChar char="-"/>
            </a:pPr>
            <a:r>
              <a:rPr lang="en-AU" dirty="0"/>
              <a:t>This results in several solar masses of energy being lost from the system, and the emission of more energy in the form of gravitational radiation than the combined power from all the stars in the universe.</a:t>
            </a:r>
          </a:p>
          <a:p>
            <a:pPr marL="171450" indent="-171450">
              <a:buFontTx/>
              <a:buChar char="-"/>
            </a:pPr>
            <a:r>
              <a:rPr lang="en-AU" dirty="0"/>
              <a:t>Signals from these mergers are what is detected by the interferometers at LIGO and VIRGO.</a:t>
            </a:r>
          </a:p>
          <a:p>
            <a:pPr marL="171450" indent="-171450">
              <a:buFontTx/>
              <a:buChar char="-"/>
            </a:pPr>
            <a:endParaRPr lang="en-AU" dirty="0"/>
          </a:p>
          <a:p>
            <a:pPr marL="171450" indent="-171450">
              <a:buFontTx/>
              <a:buChar char="-"/>
            </a:pPr>
            <a:r>
              <a:rPr lang="en-AU" dirty="0"/>
              <a:t>Now gravitational waves, as I mentioned are really similar to electromagnetic waves. And this is no accident, it is a hint at the connection between general relativity and electromagnetic phenomena. I’m going to be spending the rest of this presentation talking about this relationship. To flesh out this relationship, I’m going to go on a bit of a detour, and discuss a field closely tied to electromagnetism – </a:t>
            </a:r>
            <a:r>
              <a:rPr lang="en-AU" dirty="0" err="1"/>
              <a:t>magnetohydrogynamics</a:t>
            </a:r>
            <a:r>
              <a:rPr lang="en-AU" dirty="0"/>
              <a:t> and plasma physics.</a:t>
            </a:r>
          </a:p>
        </p:txBody>
      </p:sp>
      <p:sp>
        <p:nvSpPr>
          <p:cNvPr id="4" name="Slide Number Placeholder 3"/>
          <p:cNvSpPr>
            <a:spLocks noGrp="1"/>
          </p:cNvSpPr>
          <p:nvPr>
            <p:ph type="sldNum" sz="quarter" idx="5"/>
          </p:nvPr>
        </p:nvSpPr>
        <p:spPr/>
        <p:txBody>
          <a:bodyPr/>
          <a:lstStyle/>
          <a:p>
            <a:fld id="{266854A4-D269-463E-8BBF-4F2754009AD4}" type="slidenum">
              <a:rPr lang="en-AU" smtClean="0"/>
              <a:t>5</a:t>
            </a:fld>
            <a:endParaRPr lang="en-AU"/>
          </a:p>
        </p:txBody>
      </p:sp>
    </p:spTree>
    <p:extLst>
      <p:ext uri="{BB962C8B-B14F-4D97-AF65-F5344CB8AC3E}">
        <p14:creationId xmlns:p14="http://schemas.microsoft.com/office/powerpoint/2010/main" val="703171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So there are a lot of similarities between GR and E&amp;M, but there are also a few differences.</a:t>
            </a:r>
          </a:p>
          <a:p>
            <a:pPr marL="171450" indent="-171450">
              <a:buFontTx/>
              <a:buChar char="-"/>
            </a:pPr>
            <a:r>
              <a:rPr lang="en-AU" dirty="0"/>
              <a:t>For example, while EM radiation is dipolar (due to conservation of charge implying there is no monopole contribution), GW radiation is quadrupolar (due to conservation of mass and (angular) momentum preventing monopole and dipole terms respectively).</a:t>
            </a:r>
          </a:p>
          <a:p>
            <a:pPr marL="171450" indent="-171450">
              <a:buFontTx/>
              <a:buChar char="-"/>
            </a:pPr>
            <a:r>
              <a:rPr lang="en-AU" dirty="0"/>
              <a:t>Another difference is the fact that there is no negative masses, while there are positive and negative charges.</a:t>
            </a:r>
          </a:p>
          <a:p>
            <a:pPr marL="171450" indent="-171450">
              <a:buFontTx/>
              <a:buChar char="-"/>
            </a:pPr>
            <a:r>
              <a:rPr lang="en-AU" dirty="0"/>
              <a:t>The question this project would like to answer is, where does reconnection belong in this table – is it a similarity or a difference?</a:t>
            </a:r>
          </a:p>
        </p:txBody>
      </p:sp>
      <p:sp>
        <p:nvSpPr>
          <p:cNvPr id="4" name="Slide Number Placeholder 3"/>
          <p:cNvSpPr>
            <a:spLocks noGrp="1"/>
          </p:cNvSpPr>
          <p:nvPr>
            <p:ph type="sldNum" sz="quarter" idx="5"/>
          </p:nvPr>
        </p:nvSpPr>
        <p:spPr/>
        <p:txBody>
          <a:bodyPr/>
          <a:lstStyle/>
          <a:p>
            <a:fld id="{266854A4-D269-463E-8BBF-4F2754009AD4}" type="slidenum">
              <a:rPr lang="en-AU" smtClean="0"/>
              <a:t>6</a:t>
            </a:fld>
            <a:endParaRPr lang="en-AU"/>
          </a:p>
        </p:txBody>
      </p:sp>
    </p:spTree>
    <p:extLst>
      <p:ext uri="{BB962C8B-B14F-4D97-AF65-F5344CB8AC3E}">
        <p14:creationId xmlns:p14="http://schemas.microsoft.com/office/powerpoint/2010/main" val="672846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Firstly, why would one expect there to be any link between Plasmas and Gravitation? To answer that, lets look at the link between electromagnetism and general relativity that I alluded to before.</a:t>
            </a:r>
          </a:p>
          <a:p>
            <a:pPr marL="171450" indent="-171450">
              <a:buFontTx/>
              <a:buChar char="-"/>
            </a:pPr>
            <a:r>
              <a:rPr lang="en-AU" dirty="0"/>
              <a:t>The link between electromagnetism and general relativity has existed for a long time, with Einstein spending the second half of his life trying to unify the two forces.</a:t>
            </a:r>
          </a:p>
          <a:p>
            <a:pPr marL="171450" indent="-171450">
              <a:buFontTx/>
              <a:buChar char="-"/>
            </a:pPr>
            <a:r>
              <a:rPr lang="en-AU" dirty="0"/>
              <a:t>The analogy between the two fields is seen most clearly in the weak field limit of general relativity (the limit where we assume spacetime is close to flat, with a small perturbation), this leads to Einstein’s field equations reducing to the </a:t>
            </a:r>
            <a:r>
              <a:rPr lang="en-AU" dirty="0" err="1"/>
              <a:t>Gravito</a:t>
            </a:r>
            <a:r>
              <a:rPr lang="en-AU" dirty="0"/>
              <a:t>-electro-magnetic equations, a set of PDEs that are remarkably similar to Maxwell’s equations.</a:t>
            </a:r>
          </a:p>
          <a:p>
            <a:pPr marL="171450" indent="-171450">
              <a:buFontTx/>
              <a:buChar char="-"/>
            </a:pPr>
            <a:r>
              <a:rPr lang="en-AU" dirty="0"/>
              <a:t>This introduces two fields associated with a gravitational mass, the gravito-magnetic and gravito-electric fields.</a:t>
            </a:r>
          </a:p>
          <a:p>
            <a:pPr marL="171450" indent="-171450">
              <a:buFontTx/>
              <a:buChar char="-"/>
            </a:pPr>
            <a:r>
              <a:rPr lang="en-AU" dirty="0"/>
              <a:t>A non spinning black hole would have just an gravito-electric field, like how any charged object produces an electric field (Newtonian charge).</a:t>
            </a:r>
          </a:p>
          <a:p>
            <a:pPr marL="171450" indent="-171450">
              <a:buFontTx/>
              <a:buChar char="-"/>
            </a:pPr>
            <a:r>
              <a:rPr lang="en-AU" dirty="0"/>
              <a:t>A spinning black hole, due to the effect of frame dragging, will have an associated gravito-magnetic field.</a:t>
            </a:r>
          </a:p>
          <a:p>
            <a:pPr marL="171450" indent="-171450">
              <a:buFontTx/>
              <a:buChar char="-"/>
            </a:pPr>
            <a:r>
              <a:rPr lang="en-AU" dirty="0"/>
              <a:t>To see why this is, consider a positively charged sphere rotating about its axis. This rotation will create a bunch of current loops, which will produce a dipole – acting as a magnetic field. In the same way, frame dragging will produce its own sort of dipole field, deflecting incoming massive particles (i.e. particles with “charge”) as if it was a magnetic Lorentz force. But this is just what frame dragging is! A result of the fabric of spacetime rotating.</a:t>
            </a:r>
          </a:p>
          <a:p>
            <a:pPr marL="171450" indent="-171450">
              <a:buFontTx/>
              <a:buChar char="-"/>
            </a:pPr>
            <a:r>
              <a:rPr lang="en-AU" dirty="0"/>
              <a:t>These effects have been shown experientially, producing the so called Lense-Thirring effect. This causes the spins of binary black holes to precess as they approach each other, similar to how the spin of an electron </a:t>
            </a:r>
            <a:r>
              <a:rPr lang="en-AU" dirty="0" err="1"/>
              <a:t>precesses</a:t>
            </a:r>
            <a:r>
              <a:rPr lang="en-AU" dirty="0"/>
              <a:t> in an external magnetic field (Larmor precession).</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266854A4-D269-463E-8BBF-4F2754009AD4}" type="slidenum">
              <a:rPr lang="en-AU" smtClean="0"/>
              <a:t>7</a:t>
            </a:fld>
            <a:endParaRPr lang="en-AU"/>
          </a:p>
        </p:txBody>
      </p:sp>
    </p:spTree>
    <p:extLst>
      <p:ext uri="{BB962C8B-B14F-4D97-AF65-F5344CB8AC3E}">
        <p14:creationId xmlns:p14="http://schemas.microsoft.com/office/powerpoint/2010/main" val="813105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**Maybe rewrite this part for new diagrams – make briefer**</a:t>
            </a:r>
          </a:p>
          <a:p>
            <a:pPr marL="171450" indent="-171450">
              <a:buFontTx/>
              <a:buChar char="-"/>
            </a:pPr>
            <a:r>
              <a:rPr lang="en-US" sz="1200" dirty="0"/>
              <a:t>The last effect in Plasmas that I want to talk about is that of magnetic reconnection, where magnetic field lines break and reform in a different arrangement, producing energy in the process. To see how it works, consider the following situation where magnetic reconnection occurs:</a:t>
            </a:r>
          </a:p>
          <a:p>
            <a:pPr marL="171450" indent="-171450">
              <a:buFontTx/>
              <a:buChar char="-"/>
            </a:pPr>
            <a:r>
              <a:rPr lang="en-US" sz="1200" dirty="0"/>
              <a:t>Magnetic field line rapidly decreasing down from the top of page (moving right), until it flips direction and begins increasing in magnitude down the page (blue region).</a:t>
            </a:r>
          </a:p>
          <a:p>
            <a:pPr marL="171450" indent="-171450">
              <a:buFontTx/>
              <a:buChar char="-"/>
            </a:pPr>
            <a:r>
              <a:rPr lang="en-US" sz="1200" dirty="0"/>
              <a:t>In center there is zero magnetic field, and due Amperes law there is a current sheet moving into the page. Due to magnetic pressure, pressure much higher outside current sheet then within, resulting in a force sucking the plasma towards the central current sheet along with the frozen in magnetic field lines.</a:t>
            </a:r>
          </a:p>
          <a:p>
            <a:pPr marL="171450" indent="-171450">
              <a:buFontTx/>
              <a:buChar char="-"/>
            </a:pPr>
            <a:r>
              <a:rPr lang="en-US" sz="1200" dirty="0"/>
              <a:t>As the frozen in field line reaches near the current sheet, ideal MHD breaks down (resistivity becomes finite) and the diffusion term in the ideal induction   equation becomes relevant. This results in both the upper and lower magnetic fields decaying in the horizontal direction (possibly just ohms law?)</a:t>
            </a:r>
          </a:p>
          <a:p>
            <a:pPr marL="171450" indent="-171450">
              <a:buFontTx/>
              <a:buChar char="-"/>
            </a:pPr>
            <a:r>
              <a:rPr lang="en-US" sz="1200" dirty="0"/>
              <a:t>Zero horizontal magnetic field means the diagonal components of each magnetic field can join up (cut and pasting of field lines), and magnetic tension will then pull the resulting joined field lines across the current sheet.</a:t>
            </a:r>
          </a:p>
          <a:p>
            <a:pPr marL="171450" indent="-171450">
              <a:buFontTx/>
              <a:buChar char="-"/>
            </a:pPr>
            <a:r>
              <a:rPr lang="en-AU" sz="1200" dirty="0"/>
              <a:t>The plasma moves with this frozen in magnetic field out from the centre, resulting in a drop in pressure, dragging more of the field lines towards the centre, completing the process</a:t>
            </a:r>
          </a:p>
          <a:p>
            <a:pPr marL="171450" indent="-171450">
              <a:buFontTx/>
              <a:buChar char="-"/>
            </a:pPr>
            <a:r>
              <a:rPr lang="en-AU" sz="1200" dirty="0"/>
              <a:t>This process is shown here in this animation, magnetic field lines are sucked into the current sheets, the horizontal components or the magnetic fields drop to zero from resistivity effects, and this allows the vertical components of the magnetic fields to smoothly join together, at which point magnetic tension drags these fields outwards off into space.</a:t>
            </a:r>
          </a:p>
          <a:p>
            <a:pPr marL="171450" indent="-171450">
              <a:buFontTx/>
              <a:buChar char="-"/>
            </a:pPr>
            <a:r>
              <a:rPr lang="en-AU" sz="1200" dirty="0"/>
              <a:t>Magnetic reconnection shows up all over the place in Astrophysics. The most famous example is probably in Solar flares, shown in this next image. At sunspots, locations in the sun with intense magnetic fields (resulting in a lower temperature from cooler regions deeper in the sun, resulting in the visible dark patches on surface of sun) coming out of the photosphere can reconnect with itself and releasing its magnetic energy in the form of emission of charged particles and EM radiation. (Think of magnetic energy release like the snap when a twisted rubber band snaps).</a:t>
            </a:r>
          </a:p>
          <a:p>
            <a:pPr marL="171450" indent="-171450">
              <a:buFontTx/>
              <a:buChar char="-"/>
            </a:pPr>
            <a:endParaRPr lang="en-AU" sz="1200" dirty="0"/>
          </a:p>
          <a:p>
            <a:endParaRPr lang="en-AU" dirty="0"/>
          </a:p>
        </p:txBody>
      </p:sp>
      <p:sp>
        <p:nvSpPr>
          <p:cNvPr id="4" name="Slide Number Placeholder 3"/>
          <p:cNvSpPr>
            <a:spLocks noGrp="1"/>
          </p:cNvSpPr>
          <p:nvPr>
            <p:ph type="sldNum" sz="quarter" idx="5"/>
          </p:nvPr>
        </p:nvSpPr>
        <p:spPr/>
        <p:txBody>
          <a:bodyPr/>
          <a:lstStyle/>
          <a:p>
            <a:fld id="{266854A4-D269-463E-8BBF-4F2754009AD4}" type="slidenum">
              <a:rPr lang="en-AU" smtClean="0"/>
              <a:t>8</a:t>
            </a:fld>
            <a:endParaRPr lang="en-AU"/>
          </a:p>
        </p:txBody>
      </p:sp>
    </p:spTree>
    <p:extLst>
      <p:ext uri="{BB962C8B-B14F-4D97-AF65-F5344CB8AC3E}">
        <p14:creationId xmlns:p14="http://schemas.microsoft.com/office/powerpoint/2010/main" val="69823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question I would like to address in my thesis is:</a:t>
            </a:r>
          </a:p>
          <a:p>
            <a:endParaRPr lang="en-AU" dirty="0"/>
          </a:p>
          <a:p>
            <a:r>
              <a:rPr lang="en-AU" dirty="0"/>
              <a:t>Can an effect like magnetic reconnection occur in general relativity, where gravitational field lines reconnect?</a:t>
            </a:r>
          </a:p>
          <a:p>
            <a:endParaRPr lang="en-AU" dirty="0"/>
          </a:p>
          <a:p>
            <a:r>
              <a:rPr lang="en-AU" dirty="0"/>
              <a:t>And if so, could this “gravitational reconnection” have Astrophysical consequences?</a:t>
            </a:r>
          </a:p>
        </p:txBody>
      </p:sp>
      <p:sp>
        <p:nvSpPr>
          <p:cNvPr id="4" name="Slide Number Placeholder 3"/>
          <p:cNvSpPr>
            <a:spLocks noGrp="1"/>
          </p:cNvSpPr>
          <p:nvPr>
            <p:ph type="sldNum" sz="quarter" idx="5"/>
          </p:nvPr>
        </p:nvSpPr>
        <p:spPr/>
        <p:txBody>
          <a:bodyPr/>
          <a:lstStyle/>
          <a:p>
            <a:fld id="{266854A4-D269-463E-8BBF-4F2754009AD4}" type="slidenum">
              <a:rPr lang="en-AU" smtClean="0"/>
              <a:t>9</a:t>
            </a:fld>
            <a:endParaRPr lang="en-AU"/>
          </a:p>
        </p:txBody>
      </p:sp>
    </p:spTree>
    <p:extLst>
      <p:ext uri="{BB962C8B-B14F-4D97-AF65-F5344CB8AC3E}">
        <p14:creationId xmlns:p14="http://schemas.microsoft.com/office/powerpoint/2010/main" val="789427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To see how gravitational reconnection could occur, lets view a simple case of reconnection that occurs in electromagnetism.</a:t>
            </a:r>
          </a:p>
          <a:p>
            <a:endParaRPr lang="en-AU" dirty="0"/>
          </a:p>
          <a:p>
            <a:pPr marL="171450" indent="-171450">
              <a:buFontTx/>
              <a:buChar char="-"/>
            </a:pPr>
            <a:r>
              <a:rPr lang="en-AU" dirty="0"/>
              <a:t>This animation at the top shows essentially two bar magnets (modelled as a chain of dipoles) oriented in opposite directions approaching one another.</a:t>
            </a:r>
          </a:p>
          <a:p>
            <a:endParaRPr lang="en-AU" dirty="0"/>
          </a:p>
          <a:p>
            <a:pPr marL="171450" indent="-171450">
              <a:buFontTx/>
              <a:buChar char="-"/>
            </a:pPr>
            <a:r>
              <a:rPr lang="en-AU" dirty="0"/>
              <a:t>Notice that a null spots (indicated by green dots) appear on either side of the magnets, with these points of zero field approaching the centre as the magnets come together.</a:t>
            </a:r>
          </a:p>
          <a:p>
            <a:endParaRPr lang="en-AU" dirty="0"/>
          </a:p>
          <a:p>
            <a:pPr marL="171450" indent="-171450">
              <a:buFontTx/>
              <a:buChar char="-"/>
            </a:pPr>
            <a:r>
              <a:rPr lang="en-AU" dirty="0"/>
              <a:t>At these null points, since there is zero magnetic field, the magnetic field lines that previously belonged to a single bar magnet “snaps” and reforms into a field line connecting the two separate bar magnets.</a:t>
            </a:r>
          </a:p>
          <a:p>
            <a:endParaRPr lang="en-AU" dirty="0"/>
          </a:p>
          <a:p>
            <a:pPr marL="171450" indent="-171450">
              <a:buFontTx/>
              <a:buChar char="-"/>
            </a:pPr>
            <a:r>
              <a:rPr lang="en-AU" dirty="0"/>
              <a:t>A particle trapped that travels to a null spot will momentarily be free of the field, and could then potentially escape the system under the right circumstances.</a:t>
            </a:r>
          </a:p>
          <a:p>
            <a:endParaRPr lang="en-AU" dirty="0"/>
          </a:p>
          <a:p>
            <a:pPr marL="171450" indent="-171450">
              <a:buFontTx/>
              <a:buChar char="-"/>
            </a:pPr>
            <a:r>
              <a:rPr lang="en-AU" dirty="0"/>
              <a:t>Consider now a pair of binary black holes. Classically, we know there is a null spot in the gravitational field at the centre of mass of the binary system, and the combined frame dragging from each of the black holes could produce null spots and different locations. At this gravitational field null point, the field is able to snap and reconnect to change its topology.</a:t>
            </a:r>
          </a:p>
          <a:p>
            <a:endParaRPr lang="en-AU" dirty="0"/>
          </a:p>
          <a:p>
            <a:pPr marL="171450" indent="-171450">
              <a:buFontTx/>
              <a:buChar char="-"/>
            </a:pPr>
            <a:r>
              <a:rPr lang="en-AU" dirty="0"/>
              <a:t>The question is, could any material that was originally within this null point then be ejected by the system? Potentially forming some sort of jet travelling perpendicular to the orbital plane, maybe like the cartoon shown on the bottom right (like a coronal mass ejection, but for black holes).</a:t>
            </a:r>
          </a:p>
          <a:p>
            <a:endParaRPr lang="en-AU" dirty="0"/>
          </a:p>
          <a:p>
            <a:pPr marL="171450" indent="-171450">
              <a:buFontTx/>
              <a:buChar char="-"/>
            </a:pPr>
            <a:r>
              <a:rPr lang="en-AU" dirty="0"/>
              <a:t>The bottom right image is a bad animation I made illustrating the kind of process that could occur. Two Kerr black holes approaching orbiting each other act like dipoles due to frame dragging, and when these gravitational dipoles interact, like with the magnetic dipoles, the gravitational field lines reconnect. And this could result in restructuring of the gravitational field lines, potentially casing some kind of ejection of material from the Lagrange points between the two masses.</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266854A4-D269-463E-8BBF-4F2754009AD4}" type="slidenum">
              <a:rPr lang="en-AU" smtClean="0"/>
              <a:t>10</a:t>
            </a:fld>
            <a:endParaRPr lang="en-AU"/>
          </a:p>
        </p:txBody>
      </p:sp>
    </p:spTree>
    <p:extLst>
      <p:ext uri="{BB962C8B-B14F-4D97-AF65-F5344CB8AC3E}">
        <p14:creationId xmlns:p14="http://schemas.microsoft.com/office/powerpoint/2010/main" val="1114628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3067-ABE5-B22E-BDBC-612CF72F9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24CC416-CC22-E030-1E69-6812814CC4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EDCFC88-7A84-FB3D-631D-48E806D0718A}"/>
              </a:ext>
            </a:extLst>
          </p:cNvPr>
          <p:cNvSpPr>
            <a:spLocks noGrp="1"/>
          </p:cNvSpPr>
          <p:nvPr>
            <p:ph type="dt" sz="half" idx="10"/>
          </p:nvPr>
        </p:nvSpPr>
        <p:spPr/>
        <p:txBody>
          <a:bodyPr/>
          <a:lstStyle/>
          <a:p>
            <a:fld id="{89831946-16F6-4F72-B3EB-15D643C98998}" type="datetimeFigureOut">
              <a:rPr lang="en-AU" smtClean="0"/>
              <a:t>14/08/2023</a:t>
            </a:fld>
            <a:endParaRPr lang="en-AU"/>
          </a:p>
        </p:txBody>
      </p:sp>
      <p:sp>
        <p:nvSpPr>
          <p:cNvPr id="5" name="Footer Placeholder 4">
            <a:extLst>
              <a:ext uri="{FF2B5EF4-FFF2-40B4-BE49-F238E27FC236}">
                <a16:creationId xmlns:a16="http://schemas.microsoft.com/office/drawing/2014/main" id="{5E5AAB58-F223-9DA1-6DFC-17426EE13DE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D115B4-BB28-8FC0-8FF8-DDEC51938868}"/>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1782322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6F43-45BA-942E-399B-66F062D23BC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7202DC9-87C5-9E70-FD4D-A53CEF56AD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5F8D274-094A-2215-2FFE-A1233FD35AD4}"/>
              </a:ext>
            </a:extLst>
          </p:cNvPr>
          <p:cNvSpPr>
            <a:spLocks noGrp="1"/>
          </p:cNvSpPr>
          <p:nvPr>
            <p:ph type="dt" sz="half" idx="10"/>
          </p:nvPr>
        </p:nvSpPr>
        <p:spPr/>
        <p:txBody>
          <a:bodyPr/>
          <a:lstStyle/>
          <a:p>
            <a:fld id="{89831946-16F6-4F72-B3EB-15D643C98998}" type="datetimeFigureOut">
              <a:rPr lang="en-AU" smtClean="0"/>
              <a:t>14/08/2023</a:t>
            </a:fld>
            <a:endParaRPr lang="en-AU"/>
          </a:p>
        </p:txBody>
      </p:sp>
      <p:sp>
        <p:nvSpPr>
          <p:cNvPr id="5" name="Footer Placeholder 4">
            <a:extLst>
              <a:ext uri="{FF2B5EF4-FFF2-40B4-BE49-F238E27FC236}">
                <a16:creationId xmlns:a16="http://schemas.microsoft.com/office/drawing/2014/main" id="{233C312E-B1B3-C126-2EDB-9A2C91E8CD2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A797AA1-9A9D-3CF2-4FAC-93DB52500A20}"/>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309076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F893C3-E769-CC4A-3F25-FC0035678F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53A1C51-ED10-BE41-32E6-D24080CB90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C1E41DF-E702-59A3-881A-11E78F749EBB}"/>
              </a:ext>
            </a:extLst>
          </p:cNvPr>
          <p:cNvSpPr>
            <a:spLocks noGrp="1"/>
          </p:cNvSpPr>
          <p:nvPr>
            <p:ph type="dt" sz="half" idx="10"/>
          </p:nvPr>
        </p:nvSpPr>
        <p:spPr/>
        <p:txBody>
          <a:bodyPr/>
          <a:lstStyle/>
          <a:p>
            <a:fld id="{89831946-16F6-4F72-B3EB-15D643C98998}" type="datetimeFigureOut">
              <a:rPr lang="en-AU" smtClean="0"/>
              <a:t>14/08/2023</a:t>
            </a:fld>
            <a:endParaRPr lang="en-AU"/>
          </a:p>
        </p:txBody>
      </p:sp>
      <p:sp>
        <p:nvSpPr>
          <p:cNvPr id="5" name="Footer Placeholder 4">
            <a:extLst>
              <a:ext uri="{FF2B5EF4-FFF2-40B4-BE49-F238E27FC236}">
                <a16:creationId xmlns:a16="http://schemas.microsoft.com/office/drawing/2014/main" id="{DD5C3E8C-4695-F2AB-BECA-7C3B83EF688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F5FD02C-EB68-6C78-C210-DD12B8833312}"/>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284893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B679-A0C2-5F9B-A967-08595BAAE75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BC40A74-2C7E-7A4F-8853-BCF5318746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5B96C2-6991-7ED7-CF0C-D3F703747427}"/>
              </a:ext>
            </a:extLst>
          </p:cNvPr>
          <p:cNvSpPr>
            <a:spLocks noGrp="1"/>
          </p:cNvSpPr>
          <p:nvPr>
            <p:ph type="dt" sz="half" idx="10"/>
          </p:nvPr>
        </p:nvSpPr>
        <p:spPr/>
        <p:txBody>
          <a:bodyPr/>
          <a:lstStyle/>
          <a:p>
            <a:fld id="{89831946-16F6-4F72-B3EB-15D643C98998}" type="datetimeFigureOut">
              <a:rPr lang="en-AU" smtClean="0"/>
              <a:t>14/08/2023</a:t>
            </a:fld>
            <a:endParaRPr lang="en-AU"/>
          </a:p>
        </p:txBody>
      </p:sp>
      <p:sp>
        <p:nvSpPr>
          <p:cNvPr id="5" name="Footer Placeholder 4">
            <a:extLst>
              <a:ext uri="{FF2B5EF4-FFF2-40B4-BE49-F238E27FC236}">
                <a16:creationId xmlns:a16="http://schemas.microsoft.com/office/drawing/2014/main" id="{505317DB-37B4-0606-66FC-DB1C5245E13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7996ABA-CE77-0165-5521-804D98B2F5A2}"/>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3789526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49702-F599-7CF4-44BA-0EE8FF41D7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F6FDFD0-6E18-A7AC-3345-0263AF87C1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6B76BA-7BCB-0A27-59D0-5AD33F58017F}"/>
              </a:ext>
            </a:extLst>
          </p:cNvPr>
          <p:cNvSpPr>
            <a:spLocks noGrp="1"/>
          </p:cNvSpPr>
          <p:nvPr>
            <p:ph type="dt" sz="half" idx="10"/>
          </p:nvPr>
        </p:nvSpPr>
        <p:spPr/>
        <p:txBody>
          <a:bodyPr/>
          <a:lstStyle/>
          <a:p>
            <a:fld id="{89831946-16F6-4F72-B3EB-15D643C98998}" type="datetimeFigureOut">
              <a:rPr lang="en-AU" smtClean="0"/>
              <a:t>14/08/2023</a:t>
            </a:fld>
            <a:endParaRPr lang="en-AU"/>
          </a:p>
        </p:txBody>
      </p:sp>
      <p:sp>
        <p:nvSpPr>
          <p:cNvPr id="5" name="Footer Placeholder 4">
            <a:extLst>
              <a:ext uri="{FF2B5EF4-FFF2-40B4-BE49-F238E27FC236}">
                <a16:creationId xmlns:a16="http://schemas.microsoft.com/office/drawing/2014/main" id="{C32B5ADD-A223-D178-388F-653534DFB07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0DF1D8-1A32-8FD4-EE20-B92878325330}"/>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325343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594F-ACDE-3202-5841-8B7C9ADA5E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DF192FB-30BA-DAE5-C54C-66AD5B273C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22A8764-3156-0C55-3575-D2CE636E2A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E76D749-E685-E5B1-B18B-A2F0F9BD08B4}"/>
              </a:ext>
            </a:extLst>
          </p:cNvPr>
          <p:cNvSpPr>
            <a:spLocks noGrp="1"/>
          </p:cNvSpPr>
          <p:nvPr>
            <p:ph type="dt" sz="half" idx="10"/>
          </p:nvPr>
        </p:nvSpPr>
        <p:spPr/>
        <p:txBody>
          <a:bodyPr/>
          <a:lstStyle/>
          <a:p>
            <a:fld id="{89831946-16F6-4F72-B3EB-15D643C98998}" type="datetimeFigureOut">
              <a:rPr lang="en-AU" smtClean="0"/>
              <a:t>14/08/2023</a:t>
            </a:fld>
            <a:endParaRPr lang="en-AU"/>
          </a:p>
        </p:txBody>
      </p:sp>
      <p:sp>
        <p:nvSpPr>
          <p:cNvPr id="6" name="Footer Placeholder 5">
            <a:extLst>
              <a:ext uri="{FF2B5EF4-FFF2-40B4-BE49-F238E27FC236}">
                <a16:creationId xmlns:a16="http://schemas.microsoft.com/office/drawing/2014/main" id="{C97F6F9E-26D9-EF51-4622-D1BA420D59F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FCC66EE-2FCA-E510-B042-FA2D32954609}"/>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3278193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BD88-CB2D-CA7A-9C3C-D6B855F423F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20544CC-5E74-1065-DB06-8631848397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1ADAF5-063F-2D8F-6E10-463C767024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CBEE593-C77B-F46A-AB29-4AA566F943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E2A212-72B4-8837-BAC1-B4FE1415AA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156F14A-C059-DDA8-C797-531A3BB3DD73}"/>
              </a:ext>
            </a:extLst>
          </p:cNvPr>
          <p:cNvSpPr>
            <a:spLocks noGrp="1"/>
          </p:cNvSpPr>
          <p:nvPr>
            <p:ph type="dt" sz="half" idx="10"/>
          </p:nvPr>
        </p:nvSpPr>
        <p:spPr/>
        <p:txBody>
          <a:bodyPr/>
          <a:lstStyle/>
          <a:p>
            <a:fld id="{89831946-16F6-4F72-B3EB-15D643C98998}" type="datetimeFigureOut">
              <a:rPr lang="en-AU" smtClean="0"/>
              <a:t>14/08/2023</a:t>
            </a:fld>
            <a:endParaRPr lang="en-AU"/>
          </a:p>
        </p:txBody>
      </p:sp>
      <p:sp>
        <p:nvSpPr>
          <p:cNvPr id="8" name="Footer Placeholder 7">
            <a:extLst>
              <a:ext uri="{FF2B5EF4-FFF2-40B4-BE49-F238E27FC236}">
                <a16:creationId xmlns:a16="http://schemas.microsoft.com/office/drawing/2014/main" id="{5BB599F2-F243-1217-63CF-8F1F75988A0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EE088A2-8DBC-4606-6105-75353C6CD05E}"/>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421533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AAC4-A632-6AF3-5D7C-6DE3D62E995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1926497-5072-6127-1FBB-E79315BAF2AC}"/>
              </a:ext>
            </a:extLst>
          </p:cNvPr>
          <p:cNvSpPr>
            <a:spLocks noGrp="1"/>
          </p:cNvSpPr>
          <p:nvPr>
            <p:ph type="dt" sz="half" idx="10"/>
          </p:nvPr>
        </p:nvSpPr>
        <p:spPr/>
        <p:txBody>
          <a:bodyPr/>
          <a:lstStyle/>
          <a:p>
            <a:fld id="{89831946-16F6-4F72-B3EB-15D643C98998}" type="datetimeFigureOut">
              <a:rPr lang="en-AU" smtClean="0"/>
              <a:t>14/08/2023</a:t>
            </a:fld>
            <a:endParaRPr lang="en-AU"/>
          </a:p>
        </p:txBody>
      </p:sp>
      <p:sp>
        <p:nvSpPr>
          <p:cNvPr id="4" name="Footer Placeholder 3">
            <a:extLst>
              <a:ext uri="{FF2B5EF4-FFF2-40B4-BE49-F238E27FC236}">
                <a16:creationId xmlns:a16="http://schemas.microsoft.com/office/drawing/2014/main" id="{79169A8F-AB29-EE9A-9CC6-8C63712857E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108C3B5-220A-97F4-B1DF-AD4E5061280C}"/>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466232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93DFE8-FD2B-5CB6-7178-B120CC3E529B}"/>
              </a:ext>
            </a:extLst>
          </p:cNvPr>
          <p:cNvSpPr>
            <a:spLocks noGrp="1"/>
          </p:cNvSpPr>
          <p:nvPr>
            <p:ph type="dt" sz="half" idx="10"/>
          </p:nvPr>
        </p:nvSpPr>
        <p:spPr/>
        <p:txBody>
          <a:bodyPr/>
          <a:lstStyle/>
          <a:p>
            <a:fld id="{89831946-16F6-4F72-B3EB-15D643C98998}" type="datetimeFigureOut">
              <a:rPr lang="en-AU" smtClean="0"/>
              <a:t>14/08/2023</a:t>
            </a:fld>
            <a:endParaRPr lang="en-AU"/>
          </a:p>
        </p:txBody>
      </p:sp>
      <p:sp>
        <p:nvSpPr>
          <p:cNvPr id="3" name="Footer Placeholder 2">
            <a:extLst>
              <a:ext uri="{FF2B5EF4-FFF2-40B4-BE49-F238E27FC236}">
                <a16:creationId xmlns:a16="http://schemas.microsoft.com/office/drawing/2014/main" id="{2A15ECE6-A08F-2D97-818B-92BB0CDE5FD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E04C424-E914-2D87-0917-11CAAF690087}"/>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271348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DC84-5F21-6D1A-8162-410082CC5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DE10168-9C09-BB6E-464E-15A1183BD4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0986F6D-E991-1475-3A85-B8091F3F2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05EEC-D56A-A149-6313-A67C8A27F320}"/>
              </a:ext>
            </a:extLst>
          </p:cNvPr>
          <p:cNvSpPr>
            <a:spLocks noGrp="1"/>
          </p:cNvSpPr>
          <p:nvPr>
            <p:ph type="dt" sz="half" idx="10"/>
          </p:nvPr>
        </p:nvSpPr>
        <p:spPr/>
        <p:txBody>
          <a:bodyPr/>
          <a:lstStyle/>
          <a:p>
            <a:fld id="{89831946-16F6-4F72-B3EB-15D643C98998}" type="datetimeFigureOut">
              <a:rPr lang="en-AU" smtClean="0"/>
              <a:t>14/08/2023</a:t>
            </a:fld>
            <a:endParaRPr lang="en-AU"/>
          </a:p>
        </p:txBody>
      </p:sp>
      <p:sp>
        <p:nvSpPr>
          <p:cNvPr id="6" name="Footer Placeholder 5">
            <a:extLst>
              <a:ext uri="{FF2B5EF4-FFF2-40B4-BE49-F238E27FC236}">
                <a16:creationId xmlns:a16="http://schemas.microsoft.com/office/drawing/2014/main" id="{9AEA2E9C-0935-716D-5F1D-AE9BD7AE11B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DA806D7-A8F3-0599-97D4-6141901AD6A5}"/>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2610988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DE30-3809-4D7B-E8CF-9CF5A7090A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5C4378E-13D9-2A66-C53F-94C069B80A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7853F1A-2D64-CDAB-D615-86144ED2F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8E78EC-3092-1338-DAAD-C9ED8AEBFF4D}"/>
              </a:ext>
            </a:extLst>
          </p:cNvPr>
          <p:cNvSpPr>
            <a:spLocks noGrp="1"/>
          </p:cNvSpPr>
          <p:nvPr>
            <p:ph type="dt" sz="half" idx="10"/>
          </p:nvPr>
        </p:nvSpPr>
        <p:spPr/>
        <p:txBody>
          <a:bodyPr/>
          <a:lstStyle/>
          <a:p>
            <a:fld id="{89831946-16F6-4F72-B3EB-15D643C98998}" type="datetimeFigureOut">
              <a:rPr lang="en-AU" smtClean="0"/>
              <a:t>14/08/2023</a:t>
            </a:fld>
            <a:endParaRPr lang="en-AU"/>
          </a:p>
        </p:txBody>
      </p:sp>
      <p:sp>
        <p:nvSpPr>
          <p:cNvPr id="6" name="Footer Placeholder 5">
            <a:extLst>
              <a:ext uri="{FF2B5EF4-FFF2-40B4-BE49-F238E27FC236}">
                <a16:creationId xmlns:a16="http://schemas.microsoft.com/office/drawing/2014/main" id="{946C3886-A562-BD81-A322-BE6EFC38755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2B16655-FB3D-EFE6-3659-7810B3B2DD8F}"/>
              </a:ext>
            </a:extLst>
          </p:cNvPr>
          <p:cNvSpPr>
            <a:spLocks noGrp="1"/>
          </p:cNvSpPr>
          <p:nvPr>
            <p:ph type="sldNum" sz="quarter" idx="12"/>
          </p:nvPr>
        </p:nvSpPr>
        <p:spPr/>
        <p:txBody>
          <a:bodyPr/>
          <a:lstStyle/>
          <a:p>
            <a:fld id="{9674AB8A-311E-4882-851F-42B265BFF4BF}" type="slidenum">
              <a:rPr lang="en-AU" smtClean="0"/>
              <a:t>‹#›</a:t>
            </a:fld>
            <a:endParaRPr lang="en-AU"/>
          </a:p>
        </p:txBody>
      </p:sp>
    </p:spTree>
    <p:extLst>
      <p:ext uri="{BB962C8B-B14F-4D97-AF65-F5344CB8AC3E}">
        <p14:creationId xmlns:p14="http://schemas.microsoft.com/office/powerpoint/2010/main" val="1187735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54E89E-CE2A-043F-B784-2AF78EA96A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7671366-B0B7-AB19-7999-158BE6C5F0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944CF3F-8A24-E5A8-638A-F50526225D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831946-16F6-4F72-B3EB-15D643C98998}" type="datetimeFigureOut">
              <a:rPr lang="en-AU" smtClean="0"/>
              <a:t>14/08/2023</a:t>
            </a:fld>
            <a:endParaRPr lang="en-AU"/>
          </a:p>
        </p:txBody>
      </p:sp>
      <p:sp>
        <p:nvSpPr>
          <p:cNvPr id="5" name="Footer Placeholder 4">
            <a:extLst>
              <a:ext uri="{FF2B5EF4-FFF2-40B4-BE49-F238E27FC236}">
                <a16:creationId xmlns:a16="http://schemas.microsoft.com/office/drawing/2014/main" id="{79459A56-B4A1-B501-004D-9F1BA13FC3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CE4355D-A15C-0BDF-6BD3-05505F68AE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4AB8A-311E-4882-851F-42B265BFF4BF}" type="slidenum">
              <a:rPr lang="en-AU" smtClean="0"/>
              <a:t>‹#›</a:t>
            </a:fld>
            <a:endParaRPr lang="en-AU"/>
          </a:p>
        </p:txBody>
      </p:sp>
    </p:spTree>
    <p:extLst>
      <p:ext uri="{BB962C8B-B14F-4D97-AF65-F5344CB8AC3E}">
        <p14:creationId xmlns:p14="http://schemas.microsoft.com/office/powerpoint/2010/main" val="48849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ebm"/><Relationship Id="rId1" Type="http://schemas.microsoft.com/office/2007/relationships/media" Target="../media/media2.webm"/><Relationship Id="rId5" Type="http://schemas.openxmlformats.org/officeDocument/2006/relationships/image" Target="../media/image33.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A875DF-9EC3-C31B-AB47-009F1EFFE023}"/>
              </a:ext>
            </a:extLst>
          </p:cNvPr>
          <p:cNvPicPr>
            <a:picLocks noChangeAspect="1"/>
          </p:cNvPicPr>
          <p:nvPr/>
        </p:nvPicPr>
        <p:blipFill rotWithShape="1">
          <a:blip r:embed="rId3">
            <a:alphaModFix amt="50000"/>
          </a:blip>
          <a:srcRect t="17449" r="-1" b="26286"/>
          <a:stretch/>
        </p:blipFill>
        <p:spPr>
          <a:xfrm>
            <a:off x="20" y="10"/>
            <a:ext cx="12188930" cy="6857990"/>
          </a:xfrm>
          <a:prstGeom prst="rect">
            <a:avLst/>
          </a:prstGeom>
        </p:spPr>
      </p:pic>
      <p:sp>
        <p:nvSpPr>
          <p:cNvPr id="2" name="Title 1">
            <a:extLst>
              <a:ext uri="{FF2B5EF4-FFF2-40B4-BE49-F238E27FC236}">
                <a16:creationId xmlns:a16="http://schemas.microsoft.com/office/drawing/2014/main" id="{D5641C61-68E9-2CC9-31BE-B5134D1ED350}"/>
              </a:ext>
            </a:extLst>
          </p:cNvPr>
          <p:cNvSpPr>
            <a:spLocks noGrp="1"/>
          </p:cNvSpPr>
          <p:nvPr>
            <p:ph type="ctrTitle"/>
          </p:nvPr>
        </p:nvSpPr>
        <p:spPr>
          <a:xfrm>
            <a:off x="1524000" y="1122363"/>
            <a:ext cx="9144000" cy="3063240"/>
          </a:xfrm>
        </p:spPr>
        <p:txBody>
          <a:bodyPr>
            <a:normAutofit/>
          </a:bodyPr>
          <a:lstStyle/>
          <a:p>
            <a:r>
              <a:rPr lang="en-AU" sz="6600" dirty="0">
                <a:solidFill>
                  <a:srgbClr val="FFFFFF"/>
                </a:solidFill>
              </a:rPr>
              <a:t>Studying the merger of two black holes</a:t>
            </a:r>
          </a:p>
        </p:txBody>
      </p:sp>
      <p:sp>
        <p:nvSpPr>
          <p:cNvPr id="3" name="Subtitle 2">
            <a:extLst>
              <a:ext uri="{FF2B5EF4-FFF2-40B4-BE49-F238E27FC236}">
                <a16:creationId xmlns:a16="http://schemas.microsoft.com/office/drawing/2014/main" id="{2B72228E-7AB3-DC19-2E4E-3EBBD4C528C1}"/>
              </a:ext>
            </a:extLst>
          </p:cNvPr>
          <p:cNvSpPr>
            <a:spLocks noGrp="1"/>
          </p:cNvSpPr>
          <p:nvPr>
            <p:ph type="subTitle" idx="1"/>
          </p:nvPr>
        </p:nvSpPr>
        <p:spPr>
          <a:xfrm>
            <a:off x="1527048" y="4599432"/>
            <a:ext cx="9144000" cy="1536192"/>
          </a:xfrm>
        </p:spPr>
        <p:txBody>
          <a:bodyPr>
            <a:normAutofit/>
          </a:bodyPr>
          <a:lstStyle/>
          <a:p>
            <a:r>
              <a:rPr lang="en-AU" dirty="0">
                <a:solidFill>
                  <a:srgbClr val="FFFFFF"/>
                </a:solidFill>
              </a:rPr>
              <a:t>Thesis proposal, by Jordan Moncrieff</a:t>
            </a:r>
          </a:p>
          <a:p>
            <a:r>
              <a:rPr lang="en-AU" dirty="0">
                <a:solidFill>
                  <a:srgbClr val="FFFFFF"/>
                </a:solidFill>
              </a:rPr>
              <a:t>Supervisors: Bruce Gendre, Fiona Panther</a:t>
            </a:r>
          </a:p>
          <a:p>
            <a:endParaRPr lang="en-AU" dirty="0">
              <a:solidFill>
                <a:srgbClr val="FFFFFF"/>
              </a:solidFill>
            </a:endParaRPr>
          </a:p>
        </p:txBody>
      </p:sp>
      <p:sp>
        <p:nvSpPr>
          <p:cNvPr id="2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BE8B8EF-C824-CAE7-E037-4A6352053CC7}"/>
              </a:ext>
            </a:extLst>
          </p:cNvPr>
          <p:cNvSpPr txBox="1"/>
          <p:nvPr/>
        </p:nvSpPr>
        <p:spPr>
          <a:xfrm>
            <a:off x="6454601" y="6488658"/>
            <a:ext cx="6604000" cy="369332"/>
          </a:xfrm>
          <a:prstGeom prst="rect">
            <a:avLst/>
          </a:prstGeom>
          <a:noFill/>
        </p:spPr>
        <p:txBody>
          <a:bodyPr wrap="square" rtlCol="0">
            <a:spAutoFit/>
          </a:bodyPr>
          <a:lstStyle/>
          <a:p>
            <a:pPr>
              <a:spcAft>
                <a:spcPts val="600"/>
              </a:spcAft>
            </a:pPr>
            <a:r>
              <a:rPr lang="en-US" b="0" i="0" dirty="0">
                <a:solidFill>
                  <a:srgbClr val="474747"/>
                </a:solidFill>
                <a:effectLst/>
                <a:latin typeface="Lora" panose="020B0604020202020204" pitchFamily="2" charset="0"/>
              </a:rPr>
              <a:t>Image credit: NASA’s Goddard Space Flight Center.</a:t>
            </a:r>
            <a:endParaRPr lang="en-AU"/>
          </a:p>
        </p:txBody>
      </p:sp>
    </p:spTree>
    <p:extLst>
      <p:ext uri="{BB962C8B-B14F-4D97-AF65-F5344CB8AC3E}">
        <p14:creationId xmlns:p14="http://schemas.microsoft.com/office/powerpoint/2010/main" val="24106064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90B80-15C1-9D4F-CF1E-6E04D69BA221}"/>
              </a:ext>
            </a:extLst>
          </p:cNvPr>
          <p:cNvSpPr>
            <a:spLocks noGrp="1"/>
          </p:cNvSpPr>
          <p:nvPr>
            <p:ph type="title"/>
          </p:nvPr>
        </p:nvSpPr>
        <p:spPr>
          <a:xfrm>
            <a:off x="630936" y="639520"/>
            <a:ext cx="3429000" cy="1719072"/>
          </a:xfrm>
        </p:spPr>
        <p:txBody>
          <a:bodyPr anchor="b">
            <a:normAutofit/>
          </a:bodyPr>
          <a:lstStyle/>
          <a:p>
            <a:r>
              <a:rPr lang="en-AU" sz="4600"/>
              <a:t>Gravitational reconnection</a:t>
            </a:r>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73CA62-C6AC-3D77-FAC4-A69D97EA10AD}"/>
              </a:ext>
            </a:extLst>
          </p:cNvPr>
          <p:cNvSpPr>
            <a:spLocks noGrp="1"/>
          </p:cNvSpPr>
          <p:nvPr>
            <p:ph idx="1"/>
          </p:nvPr>
        </p:nvSpPr>
        <p:spPr>
          <a:xfrm>
            <a:off x="630936" y="2807208"/>
            <a:ext cx="6095682" cy="4050792"/>
          </a:xfrm>
        </p:spPr>
        <p:txBody>
          <a:bodyPr anchor="t">
            <a:normAutofit/>
          </a:bodyPr>
          <a:lstStyle/>
          <a:p>
            <a:r>
              <a:rPr lang="en-AU" sz="2200" dirty="0"/>
              <a:t>Can observe magnetic field lines snapping at null points as two bar magnets approach.</a:t>
            </a:r>
          </a:p>
          <a:p>
            <a:r>
              <a:rPr lang="en-AU" sz="2200" dirty="0"/>
              <a:t>Could analogous effect occur with orbiting pair of binary Kerr black holes (gravitational analogue of a dipole).</a:t>
            </a:r>
          </a:p>
          <a:p>
            <a:r>
              <a:rPr lang="en-AU" sz="2200" dirty="0"/>
              <a:t>Reconnection at null points between black holes could cause an ejection of material.</a:t>
            </a:r>
          </a:p>
        </p:txBody>
      </p:sp>
      <p:sp>
        <p:nvSpPr>
          <p:cNvPr id="4" name="TextBox 3">
            <a:extLst>
              <a:ext uri="{FF2B5EF4-FFF2-40B4-BE49-F238E27FC236}">
                <a16:creationId xmlns:a16="http://schemas.microsoft.com/office/drawing/2014/main" id="{DE0BF79C-E4E0-54A4-6466-ECF0E430347A}"/>
              </a:ext>
            </a:extLst>
          </p:cNvPr>
          <p:cNvSpPr txBox="1"/>
          <p:nvPr/>
        </p:nvSpPr>
        <p:spPr>
          <a:xfrm>
            <a:off x="6726620" y="3007164"/>
            <a:ext cx="5286703" cy="646331"/>
          </a:xfrm>
          <a:prstGeom prst="rect">
            <a:avLst/>
          </a:prstGeom>
          <a:noFill/>
        </p:spPr>
        <p:txBody>
          <a:bodyPr wrap="square" rtlCol="0">
            <a:spAutoFit/>
          </a:bodyPr>
          <a:lstStyle/>
          <a:p>
            <a:r>
              <a:rPr lang="en-AU" sz="1200" dirty="0"/>
              <a:t>Demonstration of reconnection between dipoles, taken from stack exchange post: https://physics.stackexchange.com/questions/559741/what-is-happening-when-magnetic-field-lines-snap-or-break</a:t>
            </a:r>
          </a:p>
        </p:txBody>
      </p:sp>
      <p:pic>
        <p:nvPicPr>
          <p:cNvPr id="7" name="Picture 6" descr="Chart, scatter chart, bubble chart&#10;&#10;Description automatically generated">
            <a:extLst>
              <a:ext uri="{FF2B5EF4-FFF2-40B4-BE49-F238E27FC236}">
                <a16:creationId xmlns:a16="http://schemas.microsoft.com/office/drawing/2014/main" id="{F9402C5A-134D-94ED-3E83-A9E28DC58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619" y="3614182"/>
            <a:ext cx="4519449" cy="3212898"/>
          </a:xfrm>
          <a:prstGeom prst="rect">
            <a:avLst/>
          </a:prstGeom>
        </p:spPr>
      </p:pic>
      <p:sp>
        <p:nvSpPr>
          <p:cNvPr id="8" name="TextBox 7">
            <a:extLst>
              <a:ext uri="{FF2B5EF4-FFF2-40B4-BE49-F238E27FC236}">
                <a16:creationId xmlns:a16="http://schemas.microsoft.com/office/drawing/2014/main" id="{C3401E11-674D-B8D2-E9FE-761D60C1DF50}"/>
              </a:ext>
            </a:extLst>
          </p:cNvPr>
          <p:cNvSpPr txBox="1"/>
          <p:nvPr/>
        </p:nvSpPr>
        <p:spPr>
          <a:xfrm>
            <a:off x="6726620" y="6365415"/>
            <a:ext cx="5286703" cy="461665"/>
          </a:xfrm>
          <a:prstGeom prst="rect">
            <a:avLst/>
          </a:prstGeom>
          <a:noFill/>
        </p:spPr>
        <p:txBody>
          <a:bodyPr wrap="square" rtlCol="0">
            <a:spAutoFit/>
          </a:bodyPr>
          <a:lstStyle/>
          <a:p>
            <a:r>
              <a:rPr lang="en-AU" sz="1200" dirty="0"/>
              <a:t>Cartoon illustrating how reconnection of gravitational field lines might look between binary (Kerr) black holes</a:t>
            </a:r>
          </a:p>
        </p:txBody>
      </p:sp>
      <p:pic>
        <p:nvPicPr>
          <p:cNvPr id="10" name="Picture 9">
            <a:extLst>
              <a:ext uri="{FF2B5EF4-FFF2-40B4-BE49-F238E27FC236}">
                <a16:creationId xmlns:a16="http://schemas.microsoft.com/office/drawing/2014/main" id="{9371E1EA-F731-B953-8521-C4F24C8C3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619" y="463989"/>
            <a:ext cx="5286703" cy="2543175"/>
          </a:xfrm>
          <a:prstGeom prst="rect">
            <a:avLst/>
          </a:prstGeom>
        </p:spPr>
      </p:pic>
    </p:spTree>
    <p:extLst>
      <p:ext uri="{BB962C8B-B14F-4D97-AF65-F5344CB8AC3E}">
        <p14:creationId xmlns:p14="http://schemas.microsoft.com/office/powerpoint/2010/main" val="1445954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2469D-C5DB-F54C-6F10-001227773259}"/>
              </a:ext>
            </a:extLst>
          </p:cNvPr>
          <p:cNvSpPr>
            <a:spLocks noGrp="1"/>
          </p:cNvSpPr>
          <p:nvPr>
            <p:ph type="title"/>
          </p:nvPr>
        </p:nvSpPr>
        <p:spPr>
          <a:xfrm>
            <a:off x="838199" y="548464"/>
            <a:ext cx="3807187" cy="2228074"/>
          </a:xfrm>
        </p:spPr>
        <p:txBody>
          <a:bodyPr vert="horz" lIns="91440" tIns="45720" rIns="91440" bIns="45720" rtlCol="0">
            <a:normAutofit/>
          </a:bodyPr>
          <a:lstStyle/>
          <a:p>
            <a:r>
              <a:rPr lang="en-US" sz="4000" dirty="0"/>
              <a:t>Implications</a:t>
            </a:r>
          </a:p>
        </p:txBody>
      </p:sp>
      <p:sp>
        <p:nvSpPr>
          <p:cNvPr id="3" name="Content Placeholder 2">
            <a:extLst>
              <a:ext uri="{FF2B5EF4-FFF2-40B4-BE49-F238E27FC236}">
                <a16:creationId xmlns:a16="http://schemas.microsoft.com/office/drawing/2014/main" id="{8C9B0FB1-4B0F-979D-ED75-A53F332AC4AA}"/>
              </a:ext>
            </a:extLst>
          </p:cNvPr>
          <p:cNvSpPr>
            <a:spLocks noGrp="1"/>
          </p:cNvSpPr>
          <p:nvPr>
            <p:ph idx="1"/>
          </p:nvPr>
        </p:nvSpPr>
        <p:spPr>
          <a:xfrm>
            <a:off x="838201" y="2962279"/>
            <a:ext cx="3799425" cy="3143241"/>
          </a:xfrm>
        </p:spPr>
        <p:txBody>
          <a:bodyPr vert="horz" lIns="91440" tIns="45720" rIns="91440" bIns="45720" rtlCol="0">
            <a:normAutofit/>
          </a:bodyPr>
          <a:lstStyle/>
          <a:p>
            <a:r>
              <a:rPr lang="en-US" sz="2000" dirty="0"/>
              <a:t>Electromagnetic counterpart to binary black hole mergers.</a:t>
            </a:r>
          </a:p>
          <a:p>
            <a:r>
              <a:rPr lang="en-US" sz="2000" dirty="0"/>
              <a:t>Possibly identify unknown signals.</a:t>
            </a:r>
          </a:p>
        </p:txBody>
      </p:sp>
      <p:pic>
        <p:nvPicPr>
          <p:cNvPr id="4" name="Picture 3">
            <a:extLst>
              <a:ext uri="{FF2B5EF4-FFF2-40B4-BE49-F238E27FC236}">
                <a16:creationId xmlns:a16="http://schemas.microsoft.com/office/drawing/2014/main" id="{87BF1FE1-4929-3B16-6E2B-274CD4C18FA3}"/>
              </a:ext>
            </a:extLst>
          </p:cNvPr>
          <p:cNvPicPr>
            <a:picLocks noChangeAspect="1"/>
          </p:cNvPicPr>
          <p:nvPr/>
        </p:nvPicPr>
        <p:blipFill rotWithShape="1">
          <a:blip r:embed="rId2"/>
          <a:srcRect l="3568" r="12656" b="-1"/>
          <a:stretch/>
        </p:blipFill>
        <p:spPr>
          <a:xfrm>
            <a:off x="5010386" y="10"/>
            <a:ext cx="7181613" cy="6857990"/>
          </a:xfrm>
          <a:prstGeom prst="rect">
            <a:avLst/>
          </a:prstGeom>
          <a:effectLst/>
        </p:spPr>
      </p:pic>
    </p:spTree>
    <p:extLst>
      <p:ext uri="{BB962C8B-B14F-4D97-AF65-F5344CB8AC3E}">
        <p14:creationId xmlns:p14="http://schemas.microsoft.com/office/powerpoint/2010/main" val="162263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B876-8F0A-BD6A-FDBE-CE7273CBC690}"/>
              </a:ext>
            </a:extLst>
          </p:cNvPr>
          <p:cNvSpPr>
            <a:spLocks noGrp="1"/>
          </p:cNvSpPr>
          <p:nvPr>
            <p:ph type="title"/>
          </p:nvPr>
        </p:nvSpPr>
        <p:spPr/>
        <p:txBody>
          <a:bodyPr/>
          <a:lstStyle/>
          <a:p>
            <a:r>
              <a:rPr lang="en-AU" dirty="0"/>
              <a:t>Methods and plan</a:t>
            </a:r>
          </a:p>
        </p:txBody>
      </p:sp>
      <p:sp>
        <p:nvSpPr>
          <p:cNvPr id="3" name="Content Placeholder 2">
            <a:extLst>
              <a:ext uri="{FF2B5EF4-FFF2-40B4-BE49-F238E27FC236}">
                <a16:creationId xmlns:a16="http://schemas.microsoft.com/office/drawing/2014/main" id="{C0C3F432-9355-0D00-0FEF-FE3AA683AA14}"/>
              </a:ext>
            </a:extLst>
          </p:cNvPr>
          <p:cNvSpPr>
            <a:spLocks noGrp="1"/>
          </p:cNvSpPr>
          <p:nvPr>
            <p:ph idx="1"/>
          </p:nvPr>
        </p:nvSpPr>
        <p:spPr/>
        <p:txBody>
          <a:bodyPr/>
          <a:lstStyle/>
          <a:p>
            <a:r>
              <a:rPr lang="en-AU" dirty="0"/>
              <a:t>TODO</a:t>
            </a:r>
          </a:p>
        </p:txBody>
      </p:sp>
    </p:spTree>
    <p:extLst>
      <p:ext uri="{BB962C8B-B14F-4D97-AF65-F5344CB8AC3E}">
        <p14:creationId xmlns:p14="http://schemas.microsoft.com/office/powerpoint/2010/main" val="4272523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wirling meteorite">
            <a:extLst>
              <a:ext uri="{FF2B5EF4-FFF2-40B4-BE49-F238E27FC236}">
                <a16:creationId xmlns:a16="http://schemas.microsoft.com/office/drawing/2014/main" id="{2B5B65C2-7D9F-86A7-51B5-10D16D4B58E3}"/>
              </a:ext>
            </a:extLst>
          </p:cNvPr>
          <p:cNvPicPr>
            <a:picLocks noChangeAspect="1"/>
          </p:cNvPicPr>
          <p:nvPr/>
        </p:nvPicPr>
        <p:blipFill rotWithShape="1">
          <a:blip r:embed="rId3"/>
          <a:srcRect l="6708" r="1997"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C0C3C7-240C-D00F-4993-2520834F701A}"/>
              </a:ext>
            </a:extLst>
          </p:cNvPr>
          <p:cNvSpPr>
            <a:spLocks noGrp="1"/>
          </p:cNvSpPr>
          <p:nvPr>
            <p:ph type="title"/>
          </p:nvPr>
        </p:nvSpPr>
        <p:spPr>
          <a:xfrm>
            <a:off x="838200" y="365125"/>
            <a:ext cx="3822189" cy="1899912"/>
          </a:xfrm>
        </p:spPr>
        <p:txBody>
          <a:bodyPr>
            <a:normAutofit/>
          </a:bodyPr>
          <a:lstStyle/>
          <a:p>
            <a:r>
              <a:rPr lang="en-AU" sz="4000"/>
              <a:t>Summary</a:t>
            </a:r>
          </a:p>
        </p:txBody>
      </p:sp>
      <p:sp>
        <p:nvSpPr>
          <p:cNvPr id="3" name="Content Placeholder 2">
            <a:extLst>
              <a:ext uri="{FF2B5EF4-FFF2-40B4-BE49-F238E27FC236}">
                <a16:creationId xmlns:a16="http://schemas.microsoft.com/office/drawing/2014/main" id="{48160713-3BF3-21FE-84F4-9382B0AF03AD}"/>
              </a:ext>
            </a:extLst>
          </p:cNvPr>
          <p:cNvSpPr>
            <a:spLocks noGrp="1"/>
          </p:cNvSpPr>
          <p:nvPr>
            <p:ph idx="1"/>
          </p:nvPr>
        </p:nvSpPr>
        <p:spPr>
          <a:xfrm>
            <a:off x="838200" y="2434201"/>
            <a:ext cx="3822189" cy="3742762"/>
          </a:xfrm>
        </p:spPr>
        <p:txBody>
          <a:bodyPr>
            <a:normAutofit/>
          </a:bodyPr>
          <a:lstStyle/>
          <a:p>
            <a:r>
              <a:rPr lang="en-AU" sz="2000" dirty="0"/>
              <a:t>Can we extend the analogy of GR with EM to Plasma phenomena?</a:t>
            </a:r>
          </a:p>
          <a:p>
            <a:r>
              <a:rPr lang="en-AU" sz="2000" dirty="0"/>
              <a:t>Could gravitational reconnection or Alfven waves occur?</a:t>
            </a:r>
          </a:p>
          <a:p>
            <a:r>
              <a:rPr lang="en-AU" sz="2000" dirty="0"/>
              <a:t>If so, what would the astrophysical consequences be?</a:t>
            </a:r>
          </a:p>
          <a:p>
            <a:endParaRPr lang="en-AU" sz="2000" dirty="0"/>
          </a:p>
          <a:p>
            <a:endParaRPr lang="en-AU" sz="2000" dirty="0"/>
          </a:p>
        </p:txBody>
      </p:sp>
    </p:spTree>
    <p:extLst>
      <p:ext uri="{BB962C8B-B14F-4D97-AF65-F5344CB8AC3E}">
        <p14:creationId xmlns:p14="http://schemas.microsoft.com/office/powerpoint/2010/main" val="70886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0DFD-32F4-7046-BEF6-BBCC56FA3C19}"/>
              </a:ext>
            </a:extLst>
          </p:cNvPr>
          <p:cNvSpPr>
            <a:spLocks noGrp="1"/>
          </p:cNvSpPr>
          <p:nvPr>
            <p:ph type="title"/>
          </p:nvPr>
        </p:nvSpPr>
        <p:spPr>
          <a:xfrm>
            <a:off x="2624073" y="336093"/>
            <a:ext cx="7023538" cy="1325563"/>
          </a:xfrm>
        </p:spPr>
        <p:txBody>
          <a:bodyPr/>
          <a:lstStyle/>
          <a:p>
            <a:r>
              <a:rPr lang="en-AU" dirty="0"/>
              <a:t>Detour to MHD and plasmas</a:t>
            </a:r>
          </a:p>
        </p:txBody>
      </p:sp>
      <p:grpSp>
        <p:nvGrpSpPr>
          <p:cNvPr id="23" name="Group 22">
            <a:extLst>
              <a:ext uri="{FF2B5EF4-FFF2-40B4-BE49-F238E27FC236}">
                <a16:creationId xmlns:a16="http://schemas.microsoft.com/office/drawing/2014/main" id="{5A94B606-E187-DEFF-1A12-E9DF1F8F30EA}"/>
              </a:ext>
            </a:extLst>
          </p:cNvPr>
          <p:cNvGrpSpPr/>
          <p:nvPr/>
        </p:nvGrpSpPr>
        <p:grpSpPr>
          <a:xfrm>
            <a:off x="0" y="1777064"/>
            <a:ext cx="7752522" cy="3788095"/>
            <a:chOff x="268515" y="1866549"/>
            <a:chExt cx="10827720" cy="3788095"/>
          </a:xfrm>
        </p:grpSpPr>
        <p:sp>
          <p:nvSpPr>
            <p:cNvPr id="15" name="Equals 14">
              <a:extLst>
                <a:ext uri="{FF2B5EF4-FFF2-40B4-BE49-F238E27FC236}">
                  <a16:creationId xmlns:a16="http://schemas.microsoft.com/office/drawing/2014/main" id="{B0AB576F-6E88-E591-BD0D-68E7FF749486}"/>
                </a:ext>
              </a:extLst>
            </p:cNvPr>
            <p:cNvSpPr/>
            <p:nvPr/>
          </p:nvSpPr>
          <p:spPr>
            <a:xfrm>
              <a:off x="480627" y="4500758"/>
              <a:ext cx="1251857" cy="72268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solidFill>
                  <a:schemeClr val="tx1"/>
                </a:solidFill>
              </a:endParaRPr>
            </a:p>
          </p:txBody>
        </p:sp>
        <p:grpSp>
          <p:nvGrpSpPr>
            <p:cNvPr id="22" name="Group 21">
              <a:extLst>
                <a:ext uri="{FF2B5EF4-FFF2-40B4-BE49-F238E27FC236}">
                  <a16:creationId xmlns:a16="http://schemas.microsoft.com/office/drawing/2014/main" id="{50B448F9-B8D0-66E6-3E6E-F12EFEF53EB0}"/>
                </a:ext>
              </a:extLst>
            </p:cNvPr>
            <p:cNvGrpSpPr/>
            <p:nvPr/>
          </p:nvGrpSpPr>
          <p:grpSpPr>
            <a:xfrm>
              <a:off x="268515" y="1866549"/>
              <a:ext cx="10827720" cy="3788095"/>
              <a:chOff x="268515" y="1866549"/>
              <a:chExt cx="10827720" cy="3788095"/>
            </a:xfrm>
          </p:grpSpPr>
          <p:grpSp>
            <p:nvGrpSpPr>
              <p:cNvPr id="11" name="Group 10">
                <a:extLst>
                  <a:ext uri="{FF2B5EF4-FFF2-40B4-BE49-F238E27FC236}">
                    <a16:creationId xmlns:a16="http://schemas.microsoft.com/office/drawing/2014/main" id="{3A8E634C-7744-3017-243F-4FEB75B319EB}"/>
                  </a:ext>
                </a:extLst>
              </p:cNvPr>
              <p:cNvGrpSpPr/>
              <p:nvPr/>
            </p:nvGrpSpPr>
            <p:grpSpPr>
              <a:xfrm>
                <a:off x="268515" y="1880133"/>
                <a:ext cx="5431655" cy="1427403"/>
                <a:chOff x="973909" y="3429000"/>
                <a:chExt cx="5431655" cy="1427403"/>
              </a:xfrm>
            </p:grpSpPr>
            <p:pic>
              <p:nvPicPr>
                <p:cNvPr id="5" name="Picture 4">
                  <a:extLst>
                    <a:ext uri="{FF2B5EF4-FFF2-40B4-BE49-F238E27FC236}">
                      <a16:creationId xmlns:a16="http://schemas.microsoft.com/office/drawing/2014/main" id="{51AEC2BE-B8C2-628C-46A3-F0B18510AAA5}"/>
                    </a:ext>
                  </a:extLst>
                </p:cNvPr>
                <p:cNvPicPr>
                  <a:picLocks noChangeAspect="1"/>
                </p:cNvPicPr>
                <p:nvPr/>
              </p:nvPicPr>
              <p:blipFill>
                <a:blip r:embed="rId3"/>
                <a:stretch>
                  <a:fillRect/>
                </a:stretch>
              </p:blipFill>
              <p:spPr>
                <a:xfrm>
                  <a:off x="973909" y="3831771"/>
                  <a:ext cx="5431655" cy="1024632"/>
                </a:xfrm>
                <a:prstGeom prst="rect">
                  <a:avLst/>
                </a:prstGeom>
              </p:spPr>
            </p:pic>
            <p:sp>
              <p:nvSpPr>
                <p:cNvPr id="10" name="TextBox 9">
                  <a:extLst>
                    <a:ext uri="{FF2B5EF4-FFF2-40B4-BE49-F238E27FC236}">
                      <a16:creationId xmlns:a16="http://schemas.microsoft.com/office/drawing/2014/main" id="{5B119067-69E4-AB03-DB72-A790C268890E}"/>
                    </a:ext>
                  </a:extLst>
                </p:cNvPr>
                <p:cNvSpPr txBox="1"/>
                <p:nvPr/>
              </p:nvSpPr>
              <p:spPr>
                <a:xfrm>
                  <a:off x="2841171" y="3429000"/>
                  <a:ext cx="1937658" cy="369332"/>
                </a:xfrm>
                <a:prstGeom prst="rect">
                  <a:avLst/>
                </a:prstGeom>
                <a:noFill/>
              </p:spPr>
              <p:txBody>
                <a:bodyPr wrap="square" rtlCol="0">
                  <a:spAutoFit/>
                </a:bodyPr>
                <a:lstStyle/>
                <a:p>
                  <a:r>
                    <a:rPr lang="en-AU" dirty="0">
                      <a:latin typeface="Arial Black" panose="020B0A04020102020204" pitchFamily="34" charset="0"/>
                    </a:rPr>
                    <a:t>Navier Stokes</a:t>
                  </a:r>
                </a:p>
              </p:txBody>
            </p:sp>
          </p:grpSp>
          <p:grpSp>
            <p:nvGrpSpPr>
              <p:cNvPr id="13" name="Group 12">
                <a:extLst>
                  <a:ext uri="{FF2B5EF4-FFF2-40B4-BE49-F238E27FC236}">
                    <a16:creationId xmlns:a16="http://schemas.microsoft.com/office/drawing/2014/main" id="{9E33A91D-3815-011A-3F35-D82521C35B6F}"/>
                  </a:ext>
                </a:extLst>
              </p:cNvPr>
              <p:cNvGrpSpPr/>
              <p:nvPr/>
            </p:nvGrpSpPr>
            <p:grpSpPr>
              <a:xfrm>
                <a:off x="8118567" y="1866549"/>
                <a:ext cx="2599460" cy="1380431"/>
                <a:chOff x="6751370" y="3377979"/>
                <a:chExt cx="2599460" cy="1380431"/>
              </a:xfrm>
            </p:grpSpPr>
            <p:pic>
              <p:nvPicPr>
                <p:cNvPr id="7" name="Picture 6">
                  <a:extLst>
                    <a:ext uri="{FF2B5EF4-FFF2-40B4-BE49-F238E27FC236}">
                      <a16:creationId xmlns:a16="http://schemas.microsoft.com/office/drawing/2014/main" id="{5634F158-84B1-0913-CCD0-43361636C26D}"/>
                    </a:ext>
                  </a:extLst>
                </p:cNvPr>
                <p:cNvPicPr>
                  <a:picLocks noChangeAspect="1"/>
                </p:cNvPicPr>
                <p:nvPr/>
              </p:nvPicPr>
              <p:blipFill>
                <a:blip r:embed="rId4"/>
                <a:stretch>
                  <a:fillRect/>
                </a:stretch>
              </p:blipFill>
              <p:spPr>
                <a:xfrm>
                  <a:off x="6751370" y="3733778"/>
                  <a:ext cx="2599460" cy="1024632"/>
                </a:xfrm>
                <a:prstGeom prst="rect">
                  <a:avLst/>
                </a:prstGeom>
              </p:spPr>
            </p:pic>
            <p:sp>
              <p:nvSpPr>
                <p:cNvPr id="12" name="TextBox 11">
                  <a:extLst>
                    <a:ext uri="{FF2B5EF4-FFF2-40B4-BE49-F238E27FC236}">
                      <a16:creationId xmlns:a16="http://schemas.microsoft.com/office/drawing/2014/main" id="{837F2BD0-E5B0-631C-7A70-1B17854C1905}"/>
                    </a:ext>
                  </a:extLst>
                </p:cNvPr>
                <p:cNvSpPr txBox="1"/>
                <p:nvPr/>
              </p:nvSpPr>
              <p:spPr>
                <a:xfrm>
                  <a:off x="7413173" y="3377979"/>
                  <a:ext cx="1719943" cy="369332"/>
                </a:xfrm>
                <a:prstGeom prst="rect">
                  <a:avLst/>
                </a:prstGeom>
                <a:noFill/>
              </p:spPr>
              <p:txBody>
                <a:bodyPr wrap="square" rtlCol="0">
                  <a:spAutoFit/>
                </a:bodyPr>
                <a:lstStyle/>
                <a:p>
                  <a:r>
                    <a:rPr lang="en-AU" dirty="0">
                      <a:latin typeface="Arial Black" panose="020B0A04020102020204" pitchFamily="34" charset="0"/>
                    </a:rPr>
                    <a:t>Maxwell</a:t>
                  </a:r>
                </a:p>
              </p:txBody>
            </p:sp>
          </p:grpSp>
          <p:sp>
            <p:nvSpPr>
              <p:cNvPr id="14" name="Cross 13">
                <a:extLst>
                  <a:ext uri="{FF2B5EF4-FFF2-40B4-BE49-F238E27FC236}">
                    <a16:creationId xmlns:a16="http://schemas.microsoft.com/office/drawing/2014/main" id="{E9344AB2-F672-D65B-8B36-A56524C02F63}"/>
                  </a:ext>
                </a:extLst>
              </p:cNvPr>
              <p:cNvSpPr/>
              <p:nvPr/>
            </p:nvSpPr>
            <p:spPr>
              <a:xfrm>
                <a:off x="6154419" y="2250361"/>
                <a:ext cx="1091486" cy="882357"/>
              </a:xfrm>
              <a:prstGeom prst="plus">
                <a:avLst>
                  <a:gd name="adj" fmla="val 3571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7" name="Group 16">
                <a:extLst>
                  <a:ext uri="{FF2B5EF4-FFF2-40B4-BE49-F238E27FC236}">
                    <a16:creationId xmlns:a16="http://schemas.microsoft.com/office/drawing/2014/main" id="{5C439E88-BD4B-7CC7-2338-01A1231FC12F}"/>
                  </a:ext>
                </a:extLst>
              </p:cNvPr>
              <p:cNvGrpSpPr/>
              <p:nvPr/>
            </p:nvGrpSpPr>
            <p:grpSpPr>
              <a:xfrm>
                <a:off x="1517404" y="3953858"/>
                <a:ext cx="9578831" cy="1700786"/>
                <a:chOff x="2203204" y="4793758"/>
                <a:chExt cx="9578831" cy="1700786"/>
              </a:xfrm>
            </p:grpSpPr>
            <p:pic>
              <p:nvPicPr>
                <p:cNvPr id="9" name="Picture 8">
                  <a:extLst>
                    <a:ext uri="{FF2B5EF4-FFF2-40B4-BE49-F238E27FC236}">
                      <a16:creationId xmlns:a16="http://schemas.microsoft.com/office/drawing/2014/main" id="{B4394A0D-3CDD-456F-61F9-17642BBA449E}"/>
                    </a:ext>
                  </a:extLst>
                </p:cNvPr>
                <p:cNvPicPr>
                  <a:picLocks noChangeAspect="1"/>
                </p:cNvPicPr>
                <p:nvPr/>
              </p:nvPicPr>
              <p:blipFill>
                <a:blip r:embed="rId5"/>
                <a:stretch>
                  <a:fillRect/>
                </a:stretch>
              </p:blipFill>
              <p:spPr>
                <a:xfrm>
                  <a:off x="2203204" y="5340658"/>
                  <a:ext cx="9578831" cy="1153886"/>
                </a:xfrm>
                <a:prstGeom prst="rect">
                  <a:avLst/>
                </a:prstGeom>
              </p:spPr>
            </p:pic>
            <p:sp>
              <p:nvSpPr>
                <p:cNvPr id="16" name="TextBox 15">
                  <a:extLst>
                    <a:ext uri="{FF2B5EF4-FFF2-40B4-BE49-F238E27FC236}">
                      <a16:creationId xmlns:a16="http://schemas.microsoft.com/office/drawing/2014/main" id="{2107573E-5DB9-8E78-58E4-09FF7A3B8039}"/>
                    </a:ext>
                  </a:extLst>
                </p:cNvPr>
                <p:cNvSpPr txBox="1"/>
                <p:nvPr/>
              </p:nvSpPr>
              <p:spPr>
                <a:xfrm>
                  <a:off x="5757886" y="4793758"/>
                  <a:ext cx="1366055" cy="372082"/>
                </a:xfrm>
                <a:prstGeom prst="rect">
                  <a:avLst/>
                </a:prstGeom>
                <a:noFill/>
              </p:spPr>
              <p:txBody>
                <a:bodyPr wrap="square" rtlCol="0">
                  <a:spAutoFit/>
                </a:bodyPr>
                <a:lstStyle/>
                <a:p>
                  <a:r>
                    <a:rPr lang="en-AU" dirty="0">
                      <a:latin typeface="Arial Black" panose="020B0A04020102020204" pitchFamily="34" charset="0"/>
                    </a:rPr>
                    <a:t>MHD</a:t>
                  </a:r>
                </a:p>
              </p:txBody>
            </p:sp>
          </p:grpSp>
        </p:grpSp>
      </p:grpSp>
      <p:pic>
        <p:nvPicPr>
          <p:cNvPr id="21" name="Picture 20">
            <a:extLst>
              <a:ext uri="{FF2B5EF4-FFF2-40B4-BE49-F238E27FC236}">
                <a16:creationId xmlns:a16="http://schemas.microsoft.com/office/drawing/2014/main" id="{DC755614-2B5D-E4E7-9C90-777EE1C5810F}"/>
              </a:ext>
            </a:extLst>
          </p:cNvPr>
          <p:cNvPicPr>
            <a:picLocks noChangeAspect="1"/>
          </p:cNvPicPr>
          <p:nvPr/>
        </p:nvPicPr>
        <p:blipFill>
          <a:blip r:embed="rId6"/>
          <a:stretch>
            <a:fillRect/>
          </a:stretch>
        </p:blipFill>
        <p:spPr>
          <a:xfrm>
            <a:off x="7752522" y="1661656"/>
            <a:ext cx="4439478" cy="3774511"/>
          </a:xfrm>
          <a:prstGeom prst="rect">
            <a:avLst/>
          </a:prstGeom>
        </p:spPr>
      </p:pic>
      <p:sp>
        <p:nvSpPr>
          <p:cNvPr id="24" name="TextBox 23">
            <a:extLst>
              <a:ext uri="{FF2B5EF4-FFF2-40B4-BE49-F238E27FC236}">
                <a16:creationId xmlns:a16="http://schemas.microsoft.com/office/drawing/2014/main" id="{B8824112-5F23-3189-0841-C81A13B5ECFD}"/>
              </a:ext>
            </a:extLst>
          </p:cNvPr>
          <p:cNvSpPr txBox="1"/>
          <p:nvPr/>
        </p:nvSpPr>
        <p:spPr>
          <a:xfrm>
            <a:off x="9153032" y="5565159"/>
            <a:ext cx="2579914" cy="369332"/>
          </a:xfrm>
          <a:prstGeom prst="rect">
            <a:avLst/>
          </a:prstGeom>
          <a:noFill/>
        </p:spPr>
        <p:txBody>
          <a:bodyPr wrap="square" rtlCol="0">
            <a:spAutoFit/>
          </a:bodyPr>
          <a:lstStyle/>
          <a:p>
            <a:r>
              <a:rPr lang="en-AU" dirty="0"/>
              <a:t>Image credit: NASA</a:t>
            </a:r>
          </a:p>
        </p:txBody>
      </p:sp>
    </p:spTree>
    <p:extLst>
      <p:ext uri="{BB962C8B-B14F-4D97-AF65-F5344CB8AC3E}">
        <p14:creationId xmlns:p14="http://schemas.microsoft.com/office/powerpoint/2010/main" val="1809306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BE09F-1ACD-0379-7C98-764D81BA15BA}"/>
              </a:ext>
            </a:extLst>
          </p:cNvPr>
          <p:cNvSpPr>
            <a:spLocks noGrp="1"/>
          </p:cNvSpPr>
          <p:nvPr>
            <p:ph type="title"/>
          </p:nvPr>
        </p:nvSpPr>
        <p:spPr>
          <a:xfrm>
            <a:off x="838201" y="365125"/>
            <a:ext cx="5251316" cy="1807305"/>
          </a:xfrm>
        </p:spPr>
        <p:txBody>
          <a:bodyPr>
            <a:normAutofit/>
          </a:bodyPr>
          <a:lstStyle/>
          <a:p>
            <a:r>
              <a:rPr lang="en-AU" dirty="0"/>
              <a:t>Alfvén's theorem/flux freezing</a:t>
            </a:r>
          </a:p>
        </p:txBody>
      </p:sp>
      <p:sp>
        <p:nvSpPr>
          <p:cNvPr id="3" name="Content Placeholder 2">
            <a:extLst>
              <a:ext uri="{FF2B5EF4-FFF2-40B4-BE49-F238E27FC236}">
                <a16:creationId xmlns:a16="http://schemas.microsoft.com/office/drawing/2014/main" id="{6CF931D2-08B3-CACB-45CA-B9C768F0F86D}"/>
              </a:ext>
            </a:extLst>
          </p:cNvPr>
          <p:cNvSpPr>
            <a:spLocks noGrp="1"/>
          </p:cNvSpPr>
          <p:nvPr>
            <p:ph idx="1"/>
          </p:nvPr>
        </p:nvSpPr>
        <p:spPr>
          <a:xfrm>
            <a:off x="0" y="2333297"/>
            <a:ext cx="5976416" cy="3843666"/>
          </a:xfrm>
        </p:spPr>
        <p:txBody>
          <a:bodyPr>
            <a:normAutofit/>
          </a:bodyPr>
          <a:lstStyle/>
          <a:p>
            <a:r>
              <a:rPr lang="en-AU" sz="2000" dirty="0"/>
              <a:t>Magnetic field lines are “frozen in” the plasma, such that magnetic field lines cannot move without the plasma.</a:t>
            </a:r>
          </a:p>
          <a:p>
            <a:r>
              <a:rPr lang="en-AU" sz="2000" dirty="0"/>
              <a:t>Consequence of Lenz law.</a:t>
            </a:r>
          </a:p>
          <a:p>
            <a:r>
              <a:rPr lang="en-AU" sz="2000" dirty="0"/>
              <a:t>Breaks down when resistance becomes non-negligible (or plasma becomes non-relativistic).</a:t>
            </a:r>
          </a:p>
        </p:txBody>
      </p:sp>
      <p:pic>
        <p:nvPicPr>
          <p:cNvPr id="6" name="Picture 5">
            <a:extLst>
              <a:ext uri="{FF2B5EF4-FFF2-40B4-BE49-F238E27FC236}">
                <a16:creationId xmlns:a16="http://schemas.microsoft.com/office/drawing/2014/main" id="{35A41FE9-4974-B541-8F9E-8D9DF474C7D7}"/>
              </a:ext>
            </a:extLst>
          </p:cNvPr>
          <p:cNvPicPr>
            <a:picLocks noChangeAspect="1"/>
          </p:cNvPicPr>
          <p:nvPr/>
        </p:nvPicPr>
        <p:blipFill>
          <a:blip r:embed="rId3"/>
          <a:stretch>
            <a:fillRect/>
          </a:stretch>
        </p:blipFill>
        <p:spPr>
          <a:xfrm>
            <a:off x="6513576" y="1996970"/>
            <a:ext cx="5251316" cy="4083260"/>
          </a:xfrm>
          <a:prstGeom prst="rect">
            <a:avLst/>
          </a:prstGeom>
        </p:spPr>
      </p:pic>
      <p:sp>
        <p:nvSpPr>
          <p:cNvPr id="7" name="TextBox 6">
            <a:extLst>
              <a:ext uri="{FF2B5EF4-FFF2-40B4-BE49-F238E27FC236}">
                <a16:creationId xmlns:a16="http://schemas.microsoft.com/office/drawing/2014/main" id="{0152B59F-275A-9DCB-0856-6A4F602D0D7D}"/>
              </a:ext>
            </a:extLst>
          </p:cNvPr>
          <p:cNvSpPr txBox="1"/>
          <p:nvPr/>
        </p:nvSpPr>
        <p:spPr>
          <a:xfrm>
            <a:off x="7920067" y="6080230"/>
            <a:ext cx="2774437" cy="369332"/>
          </a:xfrm>
          <a:prstGeom prst="rect">
            <a:avLst/>
          </a:prstGeom>
          <a:noFill/>
        </p:spPr>
        <p:txBody>
          <a:bodyPr wrap="square" rtlCol="0">
            <a:spAutoFit/>
          </a:bodyPr>
          <a:lstStyle/>
          <a:p>
            <a:r>
              <a:rPr lang="en-AU" dirty="0"/>
              <a:t>Image credit: Koichi Hattori</a:t>
            </a:r>
          </a:p>
        </p:txBody>
      </p:sp>
      <p:sp>
        <p:nvSpPr>
          <p:cNvPr id="4" name="TextBox 3">
            <a:extLst>
              <a:ext uri="{FF2B5EF4-FFF2-40B4-BE49-F238E27FC236}">
                <a16:creationId xmlns:a16="http://schemas.microsoft.com/office/drawing/2014/main" id="{6ECA4E1A-0E88-A3DA-FD16-961C607D395E}"/>
              </a:ext>
            </a:extLst>
          </p:cNvPr>
          <p:cNvSpPr txBox="1"/>
          <p:nvPr/>
        </p:nvSpPr>
        <p:spPr>
          <a:xfrm>
            <a:off x="8026400" y="6449562"/>
            <a:ext cx="3738492" cy="276999"/>
          </a:xfrm>
          <a:prstGeom prst="rect">
            <a:avLst/>
          </a:prstGeom>
          <a:noFill/>
        </p:spPr>
        <p:txBody>
          <a:bodyPr wrap="square" rtlCol="0">
            <a:spAutoFit/>
          </a:bodyPr>
          <a:lstStyle/>
          <a:p>
            <a:r>
              <a:rPr lang="en-AU" sz="1200" dirty="0"/>
              <a:t>https://slideplayer.com/slide/15745003/</a:t>
            </a:r>
          </a:p>
        </p:txBody>
      </p:sp>
    </p:spTree>
    <p:extLst>
      <p:ext uri="{BB962C8B-B14F-4D97-AF65-F5344CB8AC3E}">
        <p14:creationId xmlns:p14="http://schemas.microsoft.com/office/powerpoint/2010/main" val="3007304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F91B-087F-FD29-60B3-7971E5C0864D}"/>
              </a:ext>
            </a:extLst>
          </p:cNvPr>
          <p:cNvSpPr>
            <a:spLocks noGrp="1"/>
          </p:cNvSpPr>
          <p:nvPr>
            <p:ph type="title"/>
          </p:nvPr>
        </p:nvSpPr>
        <p:spPr/>
        <p:txBody>
          <a:bodyPr/>
          <a:lstStyle/>
          <a:p>
            <a:r>
              <a:rPr lang="en-AU" dirty="0"/>
              <a:t>Magnetic pressure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CD6467-DEDD-4CEA-98B1-BA22FE7F5FE0}"/>
                  </a:ext>
                </a:extLst>
              </p:cNvPr>
              <p:cNvSpPr>
                <a:spLocks noGrp="1"/>
              </p:cNvSpPr>
              <p:nvPr>
                <p:ph idx="1"/>
              </p:nvPr>
            </p:nvSpPr>
            <p:spPr>
              <a:xfrm>
                <a:off x="838200" y="1825625"/>
                <a:ext cx="5355771" cy="4351338"/>
              </a:xfrm>
            </p:spPr>
            <p:txBody>
              <a:bodyPr>
                <a:normAutofit/>
              </a:bodyPr>
              <a:lstStyle/>
              <a:p>
                <a:r>
                  <a:rPr lang="en-AU" sz="2000" dirty="0"/>
                  <a:t>Magnetic fields exert a pressure</a:t>
                </a:r>
                <a:r>
                  <a:rPr lang="en-AU" sz="2000" dirty="0">
                    <a:ea typeface="Cambria Math" panose="02040503050406030204" pitchFamily="18" charset="0"/>
                  </a:rPr>
                  <a:t> </a:t>
                </a:r>
                <a14:m>
                  <m:oMath xmlns:m="http://schemas.openxmlformats.org/officeDocument/2006/math">
                    <m:r>
                      <a:rPr lang="en-AU" sz="2000" i="1" smtClean="0">
                        <a:latin typeface="Cambria Math" panose="02040503050406030204" pitchFamily="18" charset="0"/>
                        <a:ea typeface="Cambria Math" panose="02040503050406030204" pitchFamily="18" charset="0"/>
                      </a:rPr>
                      <m:t>∝</m:t>
                    </m:r>
                    <m:sSup>
                      <m:sSupPr>
                        <m:ctrlPr>
                          <a:rPr lang="en-AU" sz="2000" b="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𝐵</m:t>
                        </m:r>
                      </m:e>
                      <m:sup>
                        <m:r>
                          <a:rPr lang="en-AU" sz="2000" b="0" i="1" smtClean="0">
                            <a:latin typeface="Cambria Math" panose="02040503050406030204" pitchFamily="18" charset="0"/>
                            <a:ea typeface="Cambria Math" panose="02040503050406030204" pitchFamily="18" charset="0"/>
                          </a:rPr>
                          <m:t>2</m:t>
                        </m:r>
                      </m:sup>
                    </m:sSup>
                  </m:oMath>
                </a14:m>
                <a:r>
                  <a:rPr lang="en-AU" sz="2000" dirty="0"/>
                  <a:t> on charged particles within a plasma</a:t>
                </a:r>
              </a:p>
              <a:p>
                <a:r>
                  <a:rPr lang="en-AU" sz="2000" dirty="0"/>
                  <a:t>Therefore the plasma will experience a force pushing from high magnetic field region to low magnetic field region</a:t>
                </a:r>
              </a:p>
              <a:p>
                <a:r>
                  <a:rPr lang="en-AU" sz="2000" dirty="0"/>
                  <a:t>Can be seen from the Lorentz force law</a:t>
                </a:r>
              </a:p>
            </p:txBody>
          </p:sp>
        </mc:Choice>
        <mc:Fallback xmlns="">
          <p:sp>
            <p:nvSpPr>
              <p:cNvPr id="3" name="Content Placeholder 2">
                <a:extLst>
                  <a:ext uri="{FF2B5EF4-FFF2-40B4-BE49-F238E27FC236}">
                    <a16:creationId xmlns:a16="http://schemas.microsoft.com/office/drawing/2014/main" id="{58CD6467-DEDD-4CEA-98B1-BA22FE7F5FE0}"/>
                  </a:ext>
                </a:extLst>
              </p:cNvPr>
              <p:cNvSpPr>
                <a:spLocks noGrp="1" noRot="1" noChangeAspect="1" noMove="1" noResize="1" noEditPoints="1" noAdjustHandles="1" noChangeArrowheads="1" noChangeShapeType="1" noTextEdit="1"/>
              </p:cNvSpPr>
              <p:nvPr>
                <p:ph idx="1"/>
              </p:nvPr>
            </p:nvSpPr>
            <p:spPr>
              <a:xfrm>
                <a:off x="838200" y="1825625"/>
                <a:ext cx="5355771" cy="4351338"/>
              </a:xfrm>
              <a:blipFill>
                <a:blip r:embed="rId3"/>
                <a:stretch>
                  <a:fillRect l="-1025" t="-1401"/>
                </a:stretch>
              </a:blipFill>
            </p:spPr>
            <p:txBody>
              <a:bodyPr/>
              <a:lstStyle/>
              <a:p>
                <a:r>
                  <a:rPr lang="en-AU">
                    <a:noFill/>
                  </a:rPr>
                  <a:t> </a:t>
                </a:r>
              </a:p>
            </p:txBody>
          </p:sp>
        </mc:Fallback>
      </mc:AlternateContent>
      <p:grpSp>
        <p:nvGrpSpPr>
          <p:cNvPr id="10" name="Group 9">
            <a:extLst>
              <a:ext uri="{FF2B5EF4-FFF2-40B4-BE49-F238E27FC236}">
                <a16:creationId xmlns:a16="http://schemas.microsoft.com/office/drawing/2014/main" id="{F81D48D7-E359-621E-CEDF-2F935F054181}"/>
              </a:ext>
            </a:extLst>
          </p:cNvPr>
          <p:cNvGrpSpPr/>
          <p:nvPr/>
        </p:nvGrpSpPr>
        <p:grpSpPr>
          <a:xfrm>
            <a:off x="7043057" y="1027906"/>
            <a:ext cx="4868928" cy="5448813"/>
            <a:chOff x="7043057" y="1027906"/>
            <a:chExt cx="4868928" cy="5448813"/>
          </a:xfrm>
        </p:grpSpPr>
        <p:grpSp>
          <p:nvGrpSpPr>
            <p:cNvPr id="8" name="Group 7">
              <a:extLst>
                <a:ext uri="{FF2B5EF4-FFF2-40B4-BE49-F238E27FC236}">
                  <a16:creationId xmlns:a16="http://schemas.microsoft.com/office/drawing/2014/main" id="{BACD6B83-4D91-443A-80A3-EC824B97453E}"/>
                </a:ext>
              </a:extLst>
            </p:cNvPr>
            <p:cNvGrpSpPr/>
            <p:nvPr/>
          </p:nvGrpSpPr>
          <p:grpSpPr>
            <a:xfrm>
              <a:off x="7043057" y="1027906"/>
              <a:ext cx="4868928" cy="4730993"/>
              <a:chOff x="7043057" y="1027906"/>
              <a:chExt cx="4868928" cy="4730993"/>
            </a:xfrm>
          </p:grpSpPr>
          <p:pic>
            <p:nvPicPr>
              <p:cNvPr id="5" name="Picture 4">
                <a:extLst>
                  <a:ext uri="{FF2B5EF4-FFF2-40B4-BE49-F238E27FC236}">
                    <a16:creationId xmlns:a16="http://schemas.microsoft.com/office/drawing/2014/main" id="{EB13F51A-6E1D-A03A-BE3B-C4EF4F6E0CF3}"/>
                  </a:ext>
                </a:extLst>
              </p:cNvPr>
              <p:cNvPicPr>
                <a:picLocks noChangeAspect="1"/>
              </p:cNvPicPr>
              <p:nvPr/>
            </p:nvPicPr>
            <p:blipFill>
              <a:blip r:embed="rId4"/>
              <a:stretch>
                <a:fillRect/>
              </a:stretch>
            </p:blipFill>
            <p:spPr>
              <a:xfrm>
                <a:off x="7043057" y="1027906"/>
                <a:ext cx="4868928" cy="4730993"/>
              </a:xfrm>
              <a:prstGeom prst="rect">
                <a:avLst/>
              </a:prstGeom>
            </p:spPr>
          </p:pic>
          <p:pic>
            <p:nvPicPr>
              <p:cNvPr id="7" name="Picture 6">
                <a:extLst>
                  <a:ext uri="{FF2B5EF4-FFF2-40B4-BE49-F238E27FC236}">
                    <a16:creationId xmlns:a16="http://schemas.microsoft.com/office/drawing/2014/main" id="{D76985B8-3749-994B-AC99-93CA3DD6B950}"/>
                  </a:ext>
                </a:extLst>
              </p:cNvPr>
              <p:cNvPicPr>
                <a:picLocks noChangeAspect="1"/>
              </p:cNvPicPr>
              <p:nvPr/>
            </p:nvPicPr>
            <p:blipFill>
              <a:blip r:embed="rId5"/>
              <a:stretch>
                <a:fillRect/>
              </a:stretch>
            </p:blipFill>
            <p:spPr>
              <a:xfrm>
                <a:off x="10677769" y="2245167"/>
                <a:ext cx="1234216" cy="2959252"/>
              </a:xfrm>
              <a:prstGeom prst="rect">
                <a:avLst/>
              </a:prstGeom>
            </p:spPr>
          </p:pic>
        </p:grpSp>
        <p:sp>
          <p:nvSpPr>
            <p:cNvPr id="9" name="TextBox 8">
              <a:extLst>
                <a:ext uri="{FF2B5EF4-FFF2-40B4-BE49-F238E27FC236}">
                  <a16:creationId xmlns:a16="http://schemas.microsoft.com/office/drawing/2014/main" id="{8AB6122A-D748-2F97-2905-AEBCB0DBEBA9}"/>
                </a:ext>
              </a:extLst>
            </p:cNvPr>
            <p:cNvSpPr txBox="1"/>
            <p:nvPr/>
          </p:nvSpPr>
          <p:spPr>
            <a:xfrm>
              <a:off x="7043057" y="5830388"/>
              <a:ext cx="4724400" cy="646331"/>
            </a:xfrm>
            <a:prstGeom prst="rect">
              <a:avLst/>
            </a:prstGeom>
            <a:noFill/>
          </p:spPr>
          <p:txBody>
            <a:bodyPr wrap="square" rtlCol="0">
              <a:spAutoFit/>
            </a:bodyPr>
            <a:lstStyle/>
            <a:p>
              <a:r>
                <a:rPr lang="en-AU" sz="1200" dirty="0"/>
                <a:t>Simulation of charged particle in presence of magnetic field aligned with the z-axis, with magnetic field strength increasing linearly in the x-direction</a:t>
              </a:r>
            </a:p>
          </p:txBody>
        </p:sp>
      </p:grpSp>
    </p:spTree>
    <p:extLst>
      <p:ext uri="{BB962C8B-B14F-4D97-AF65-F5344CB8AC3E}">
        <p14:creationId xmlns:p14="http://schemas.microsoft.com/office/powerpoint/2010/main" val="2498469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5C97A0-EF54-3A65-5AB0-437A75D40190}"/>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t>Plasmas and Alfven waves</a:t>
            </a:r>
          </a:p>
        </p:txBody>
      </p:sp>
      <p:sp>
        <p:nvSpPr>
          <p:cNvPr id="4" name="TextBox 3">
            <a:extLst>
              <a:ext uri="{FF2B5EF4-FFF2-40B4-BE49-F238E27FC236}">
                <a16:creationId xmlns:a16="http://schemas.microsoft.com/office/drawing/2014/main" id="{E9611879-D268-08D0-CEEB-A9F2EC84F079}"/>
              </a:ext>
            </a:extLst>
          </p:cNvPr>
          <p:cNvSpPr txBox="1"/>
          <p:nvPr/>
        </p:nvSpPr>
        <p:spPr>
          <a:xfrm>
            <a:off x="838200" y="2434201"/>
            <a:ext cx="3822189" cy="37427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Due to magnetic tension, perturbation to magnetic field in plasma will result in restoring force.</a:t>
            </a:r>
          </a:p>
          <a:p>
            <a:pPr marL="285750" indent="-228600">
              <a:lnSpc>
                <a:spcPct val="90000"/>
              </a:lnSpc>
              <a:spcAft>
                <a:spcPts val="600"/>
              </a:spcAft>
              <a:buFont typeface="Arial" panose="020B0604020202020204" pitchFamily="34" charset="0"/>
              <a:buChar char="•"/>
            </a:pPr>
            <a:r>
              <a:rPr lang="en-US" sz="2000" dirty="0"/>
              <a:t>This restoring force will result in an oscillation in magnetic field, as well as the Plasma it is frozen in.</a:t>
            </a:r>
          </a:p>
          <a:p>
            <a:pPr marL="285750" indent="-228600">
              <a:lnSpc>
                <a:spcPct val="90000"/>
              </a:lnSpc>
              <a:spcAft>
                <a:spcPts val="600"/>
              </a:spcAft>
              <a:buFont typeface="Arial" panose="020B0604020202020204" pitchFamily="34" charset="0"/>
              <a:buChar char="•"/>
            </a:pPr>
            <a:r>
              <a:rPr lang="en-US" sz="2000" dirty="0"/>
              <a:t>These disturbances will then travel out in waves, know as Alfven waves.</a:t>
            </a:r>
          </a:p>
        </p:txBody>
      </p:sp>
      <p:sp>
        <p:nvSpPr>
          <p:cNvPr id="5" name="TextBox 4">
            <a:extLst>
              <a:ext uri="{FF2B5EF4-FFF2-40B4-BE49-F238E27FC236}">
                <a16:creationId xmlns:a16="http://schemas.microsoft.com/office/drawing/2014/main" id="{4B25245A-20E0-FCD5-5077-82564DCB8B3A}"/>
              </a:ext>
            </a:extLst>
          </p:cNvPr>
          <p:cNvSpPr txBox="1"/>
          <p:nvPr/>
        </p:nvSpPr>
        <p:spPr>
          <a:xfrm>
            <a:off x="7116417" y="6176963"/>
            <a:ext cx="5072534" cy="323165"/>
          </a:xfrm>
          <a:prstGeom prst="rect">
            <a:avLst/>
          </a:prstGeom>
          <a:noFill/>
        </p:spPr>
        <p:txBody>
          <a:bodyPr wrap="square" rtlCol="0">
            <a:spAutoFit/>
          </a:bodyPr>
          <a:lstStyle/>
          <a:p>
            <a:r>
              <a:rPr lang="en-AU" sz="1500" dirty="0"/>
              <a:t>Credit: </a:t>
            </a:r>
            <a:r>
              <a:rPr lang="en-US" sz="1500" b="0" i="0" dirty="0">
                <a:solidFill>
                  <a:srgbClr val="333333"/>
                </a:solidFill>
                <a:effectLst/>
                <a:latin typeface="-apple-system"/>
              </a:rPr>
              <a:t>Encyclopedia of Geomagnetism and Paleomagnetism</a:t>
            </a:r>
            <a:endParaRPr lang="en-AU" sz="1500" dirty="0"/>
          </a:p>
        </p:txBody>
      </p:sp>
      <p:pic>
        <p:nvPicPr>
          <p:cNvPr id="3" name="Picture 2">
            <a:extLst>
              <a:ext uri="{FF2B5EF4-FFF2-40B4-BE49-F238E27FC236}">
                <a16:creationId xmlns:a16="http://schemas.microsoft.com/office/drawing/2014/main" id="{49D82727-724E-BD5E-880D-08EB772AEB1D}"/>
              </a:ext>
            </a:extLst>
          </p:cNvPr>
          <p:cNvPicPr>
            <a:picLocks noChangeAspect="1"/>
          </p:cNvPicPr>
          <p:nvPr/>
        </p:nvPicPr>
        <p:blipFill>
          <a:blip r:embed="rId3"/>
          <a:stretch>
            <a:fillRect/>
          </a:stretch>
        </p:blipFill>
        <p:spPr>
          <a:xfrm>
            <a:off x="7116417" y="1417983"/>
            <a:ext cx="4901094" cy="4585251"/>
          </a:xfrm>
          <a:prstGeom prst="rect">
            <a:avLst/>
          </a:prstGeom>
        </p:spPr>
      </p:pic>
    </p:spTree>
    <p:extLst>
      <p:ext uri="{BB962C8B-B14F-4D97-AF65-F5344CB8AC3E}">
        <p14:creationId xmlns:p14="http://schemas.microsoft.com/office/powerpoint/2010/main" val="350772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FFB9C-164B-53B7-7F1E-52107AC785A3}"/>
              </a:ext>
            </a:extLst>
          </p:cNvPr>
          <p:cNvSpPr>
            <a:spLocks noGrp="1"/>
          </p:cNvSpPr>
          <p:nvPr>
            <p:ph type="title"/>
          </p:nvPr>
        </p:nvSpPr>
        <p:spPr>
          <a:xfrm>
            <a:off x="945775" y="486165"/>
            <a:ext cx="4783697" cy="613864"/>
          </a:xfrm>
        </p:spPr>
        <p:txBody>
          <a:bodyPr vert="horz" lIns="91440" tIns="45720" rIns="91440" bIns="45720" rtlCol="0" anchor="b">
            <a:normAutofit fontScale="90000"/>
          </a:bodyPr>
          <a:lstStyle/>
          <a:p>
            <a:r>
              <a:rPr lang="en-US" sz="4000" kern="1200" dirty="0">
                <a:solidFill>
                  <a:schemeClr val="tx1"/>
                </a:solidFill>
                <a:latin typeface="+mj-lt"/>
                <a:ea typeface="+mj-ea"/>
                <a:cs typeface="+mj-cs"/>
              </a:rPr>
              <a:t>Magnetic tension</a:t>
            </a:r>
          </a:p>
        </p:txBody>
      </p:sp>
      <p:sp>
        <p:nvSpPr>
          <p:cNvPr id="6" name="TextBox 5">
            <a:extLst>
              <a:ext uri="{FF2B5EF4-FFF2-40B4-BE49-F238E27FC236}">
                <a16:creationId xmlns:a16="http://schemas.microsoft.com/office/drawing/2014/main" id="{08C503F3-AE8E-AF28-2891-76B854024D2E}"/>
              </a:ext>
            </a:extLst>
          </p:cNvPr>
          <p:cNvSpPr txBox="1"/>
          <p:nvPr/>
        </p:nvSpPr>
        <p:spPr>
          <a:xfrm>
            <a:off x="945774" y="1218750"/>
            <a:ext cx="4783697" cy="145895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Magnetic tension is a restoring force that acts to oppose curvature in magnetic field lines.</a:t>
            </a:r>
          </a:p>
        </p:txBody>
      </p:sp>
      <p:pic>
        <p:nvPicPr>
          <p:cNvPr id="5" name="Picture 4">
            <a:extLst>
              <a:ext uri="{FF2B5EF4-FFF2-40B4-BE49-F238E27FC236}">
                <a16:creationId xmlns:a16="http://schemas.microsoft.com/office/drawing/2014/main" id="{F7EB0F35-BF8C-3A67-8E85-B12F0644A4C4}"/>
              </a:ext>
            </a:extLst>
          </p:cNvPr>
          <p:cNvPicPr>
            <a:picLocks noChangeAspect="1"/>
          </p:cNvPicPr>
          <p:nvPr/>
        </p:nvPicPr>
        <p:blipFill>
          <a:blip r:embed="rId2"/>
          <a:stretch>
            <a:fillRect/>
          </a:stretch>
        </p:blipFill>
        <p:spPr>
          <a:xfrm>
            <a:off x="6096000" y="486165"/>
            <a:ext cx="5365375" cy="2924128"/>
          </a:xfrm>
          <a:prstGeom prst="rect">
            <a:avLst/>
          </a:prstGeom>
        </p:spPr>
      </p:pic>
      <p:sp>
        <p:nvSpPr>
          <p:cNvPr id="3" name="Title 1">
            <a:extLst>
              <a:ext uri="{FF2B5EF4-FFF2-40B4-BE49-F238E27FC236}">
                <a16:creationId xmlns:a16="http://schemas.microsoft.com/office/drawing/2014/main" id="{263D2774-F507-B10F-D7F2-890EE78B9C42}"/>
              </a:ext>
            </a:extLst>
          </p:cNvPr>
          <p:cNvSpPr txBox="1">
            <a:spLocks/>
          </p:cNvSpPr>
          <p:nvPr/>
        </p:nvSpPr>
        <p:spPr>
          <a:xfrm>
            <a:off x="1108335" y="3566430"/>
            <a:ext cx="4783697" cy="613864"/>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Magnetic diffusion</a:t>
            </a:r>
          </a:p>
        </p:txBody>
      </p:sp>
      <p:sp>
        <p:nvSpPr>
          <p:cNvPr id="4" name="TextBox 3">
            <a:extLst>
              <a:ext uri="{FF2B5EF4-FFF2-40B4-BE49-F238E27FC236}">
                <a16:creationId xmlns:a16="http://schemas.microsoft.com/office/drawing/2014/main" id="{79566B0D-6671-98D3-4910-7B093A1233C9}"/>
              </a:ext>
            </a:extLst>
          </p:cNvPr>
          <p:cNvSpPr txBox="1"/>
          <p:nvPr/>
        </p:nvSpPr>
        <p:spPr>
          <a:xfrm>
            <a:off x="945774" y="4510590"/>
            <a:ext cx="4783697" cy="145895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In non-ideal MHD, finite resistance means magnetic field can diffuse, losing strength.</a:t>
            </a:r>
          </a:p>
        </p:txBody>
      </p:sp>
      <p:pic>
        <p:nvPicPr>
          <p:cNvPr id="8" name="Picture 7">
            <a:extLst>
              <a:ext uri="{FF2B5EF4-FFF2-40B4-BE49-F238E27FC236}">
                <a16:creationId xmlns:a16="http://schemas.microsoft.com/office/drawing/2014/main" id="{07847A57-C1F9-86BE-A131-53EC47138644}"/>
              </a:ext>
            </a:extLst>
          </p:cNvPr>
          <p:cNvPicPr>
            <a:picLocks noChangeAspect="1"/>
          </p:cNvPicPr>
          <p:nvPr/>
        </p:nvPicPr>
        <p:blipFill>
          <a:blip r:embed="rId3"/>
          <a:stretch>
            <a:fillRect/>
          </a:stretch>
        </p:blipFill>
        <p:spPr>
          <a:xfrm>
            <a:off x="2118359" y="5554780"/>
            <a:ext cx="2438525" cy="463574"/>
          </a:xfrm>
          <a:prstGeom prst="rect">
            <a:avLst/>
          </a:prstGeom>
        </p:spPr>
      </p:pic>
      <p:pic>
        <p:nvPicPr>
          <p:cNvPr id="10" name="Picture 9">
            <a:extLst>
              <a:ext uri="{FF2B5EF4-FFF2-40B4-BE49-F238E27FC236}">
                <a16:creationId xmlns:a16="http://schemas.microsoft.com/office/drawing/2014/main" id="{75407662-A931-97AE-5D06-78390C2E92C8}"/>
              </a:ext>
            </a:extLst>
          </p:cNvPr>
          <p:cNvPicPr>
            <a:picLocks noChangeAspect="1"/>
          </p:cNvPicPr>
          <p:nvPr/>
        </p:nvPicPr>
        <p:blipFill>
          <a:blip r:embed="rId4"/>
          <a:stretch>
            <a:fillRect/>
          </a:stretch>
        </p:blipFill>
        <p:spPr>
          <a:xfrm>
            <a:off x="2128513" y="2417343"/>
            <a:ext cx="1371670" cy="520727"/>
          </a:xfrm>
          <a:prstGeom prst="rect">
            <a:avLst/>
          </a:prstGeom>
        </p:spPr>
      </p:pic>
      <p:pic>
        <p:nvPicPr>
          <p:cNvPr id="12" name="Picture 11">
            <a:extLst>
              <a:ext uri="{FF2B5EF4-FFF2-40B4-BE49-F238E27FC236}">
                <a16:creationId xmlns:a16="http://schemas.microsoft.com/office/drawing/2014/main" id="{0FB83575-FFC4-F777-FAA2-7F229EF45D37}"/>
              </a:ext>
            </a:extLst>
          </p:cNvPr>
          <p:cNvPicPr>
            <a:picLocks noChangeAspect="1"/>
          </p:cNvPicPr>
          <p:nvPr/>
        </p:nvPicPr>
        <p:blipFill>
          <a:blip r:embed="rId5"/>
          <a:stretch>
            <a:fillRect/>
          </a:stretch>
        </p:blipFill>
        <p:spPr>
          <a:xfrm>
            <a:off x="7937269" y="3869895"/>
            <a:ext cx="1682836" cy="1435174"/>
          </a:xfrm>
          <a:prstGeom prst="rect">
            <a:avLst/>
          </a:prstGeom>
        </p:spPr>
      </p:pic>
      <p:sp>
        <p:nvSpPr>
          <p:cNvPr id="13" name="TextBox 12">
            <a:extLst>
              <a:ext uri="{FF2B5EF4-FFF2-40B4-BE49-F238E27FC236}">
                <a16:creationId xmlns:a16="http://schemas.microsoft.com/office/drawing/2014/main" id="{C6EEA0E1-F84C-66E7-9E19-476B9A8AE670}"/>
              </a:ext>
            </a:extLst>
          </p:cNvPr>
          <p:cNvSpPr txBox="1"/>
          <p:nvPr/>
        </p:nvSpPr>
        <p:spPr>
          <a:xfrm>
            <a:off x="6299200" y="5384800"/>
            <a:ext cx="4783697" cy="276999"/>
          </a:xfrm>
          <a:prstGeom prst="rect">
            <a:avLst/>
          </a:prstGeom>
          <a:noFill/>
        </p:spPr>
        <p:txBody>
          <a:bodyPr wrap="square" rtlCol="0">
            <a:spAutoFit/>
          </a:bodyPr>
          <a:lstStyle/>
          <a:p>
            <a:r>
              <a:rPr lang="en-AU" sz="1200" dirty="0"/>
              <a:t>Magnetic field lines diffuse from high density to low density</a:t>
            </a:r>
          </a:p>
        </p:txBody>
      </p:sp>
    </p:spTree>
    <p:extLst>
      <p:ext uri="{BB962C8B-B14F-4D97-AF65-F5344CB8AC3E}">
        <p14:creationId xmlns:p14="http://schemas.microsoft.com/office/powerpoint/2010/main" val="760807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DACC06-504D-4EA5-349A-FF3BF677E6B1}"/>
              </a:ext>
            </a:extLst>
          </p:cNvPr>
          <p:cNvSpPr>
            <a:spLocks noGrp="1"/>
          </p:cNvSpPr>
          <p:nvPr>
            <p:ph type="title"/>
          </p:nvPr>
        </p:nvSpPr>
        <p:spPr>
          <a:xfrm>
            <a:off x="630936" y="640080"/>
            <a:ext cx="4818888" cy="1481328"/>
          </a:xfrm>
        </p:spPr>
        <p:txBody>
          <a:bodyPr anchor="b">
            <a:normAutofit/>
          </a:bodyPr>
          <a:lstStyle/>
          <a:p>
            <a:r>
              <a:rPr lang="en-AU" sz="5000"/>
              <a:t>Gravitational Alfven waves?</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6D0F4B-7250-E031-6406-0C5F14C17804}"/>
              </a:ext>
            </a:extLst>
          </p:cNvPr>
          <p:cNvSpPr>
            <a:spLocks noGrp="1"/>
          </p:cNvSpPr>
          <p:nvPr>
            <p:ph idx="1"/>
          </p:nvPr>
        </p:nvSpPr>
        <p:spPr>
          <a:xfrm>
            <a:off x="630936" y="2660904"/>
            <a:ext cx="4818888" cy="3547872"/>
          </a:xfrm>
        </p:spPr>
        <p:txBody>
          <a:bodyPr anchor="t">
            <a:normAutofit/>
          </a:bodyPr>
          <a:lstStyle/>
          <a:p>
            <a:r>
              <a:rPr lang="en-AU" sz="1900" dirty="0"/>
              <a:t>Think of the gravitational field (metric tensor, analogous to magnetic field) frozen into spacetime (Ricci tensor, analogous to the Plasma medium).</a:t>
            </a:r>
          </a:p>
          <a:p>
            <a:r>
              <a:rPr lang="en-AU" sz="1900" dirty="0"/>
              <a:t>Then what happens when there is a perturbation in the gravitational field?</a:t>
            </a:r>
          </a:p>
          <a:p>
            <a:r>
              <a:rPr lang="en-AU" sz="1900" dirty="0"/>
              <a:t>Could gravitational Alfven waves occur?</a:t>
            </a:r>
          </a:p>
          <a:p>
            <a:r>
              <a:rPr lang="en-AU" sz="1900" dirty="0"/>
              <a:t>Are these just gravitational waves, or something different like tidal waves (from galaxy collisions).</a:t>
            </a:r>
          </a:p>
          <a:p>
            <a:r>
              <a:rPr lang="en-AU" sz="1900" dirty="0"/>
              <a:t>Implications in accretion disks.</a:t>
            </a:r>
          </a:p>
        </p:txBody>
      </p:sp>
      <p:pic>
        <p:nvPicPr>
          <p:cNvPr id="4" name="AlfvenWaveParticles.Basic.MediumGyro.vzAlfvenDG4_staticXwide.HD1080i_p30" descr="Background pattern&#10;&#10;Description automatically generated">
            <a:hlinkClick r:id="" action="ppaction://media"/>
            <a:extLst>
              <a:ext uri="{FF2B5EF4-FFF2-40B4-BE49-F238E27FC236}">
                <a16:creationId xmlns:a16="http://schemas.microsoft.com/office/drawing/2014/main" id="{90EFC862-35DD-BEC3-58BB-08939F5148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9048" y="1893665"/>
            <a:ext cx="5458968" cy="3070669"/>
          </a:xfrm>
          <a:prstGeom prst="rect">
            <a:avLst/>
          </a:prstGeom>
        </p:spPr>
      </p:pic>
    </p:spTree>
    <p:extLst>
      <p:ext uri="{BB962C8B-B14F-4D97-AF65-F5344CB8AC3E}">
        <p14:creationId xmlns:p14="http://schemas.microsoft.com/office/powerpoint/2010/main" val="66984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 fill="hold"/>
                                        <p:tgtEl>
                                          <p:spTgt spid="4"/>
                                        </p:tgtEl>
                                      </p:cBhvr>
                                    </p:cmd>
                                  </p:childTnLst>
                                </p:cTn>
                              </p:par>
                              <p:par>
                                <p:cTn id="7" presetID="1" presetClass="mediacall" presetSubtype="0" fill="hold" nodeType="withEffect">
                                  <p:stCondLst>
                                    <p:cond delay="0"/>
                                  </p:stCondLst>
                                  <p:childTnLst>
                                    <p:cmd type="call" cmd="playFrom(0.0)">
                                      <p:cBhvr>
                                        <p:cTn id="8" dur="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31ED-7013-0423-6BA6-26454987854F}"/>
              </a:ext>
            </a:extLst>
          </p:cNvPr>
          <p:cNvSpPr>
            <a:spLocks noGrp="1"/>
          </p:cNvSpPr>
          <p:nvPr>
            <p:ph type="title"/>
          </p:nvPr>
        </p:nvSpPr>
        <p:spPr>
          <a:xfrm>
            <a:off x="3944620" y="324485"/>
            <a:ext cx="4302760" cy="1325563"/>
          </a:xfrm>
        </p:spPr>
        <p:txBody>
          <a:bodyPr/>
          <a:lstStyle/>
          <a:p>
            <a:r>
              <a:rPr lang="en-AU" dirty="0"/>
              <a:t>General relativity</a:t>
            </a:r>
          </a:p>
        </p:txBody>
      </p:sp>
      <p:grpSp>
        <p:nvGrpSpPr>
          <p:cNvPr id="38" name="Group 37">
            <a:extLst>
              <a:ext uri="{FF2B5EF4-FFF2-40B4-BE49-F238E27FC236}">
                <a16:creationId xmlns:a16="http://schemas.microsoft.com/office/drawing/2014/main" id="{6F49160F-F5D6-B6CB-3E14-F17DEAB211D0}"/>
              </a:ext>
            </a:extLst>
          </p:cNvPr>
          <p:cNvGrpSpPr/>
          <p:nvPr/>
        </p:nvGrpSpPr>
        <p:grpSpPr>
          <a:xfrm>
            <a:off x="0" y="2418340"/>
            <a:ext cx="8611379" cy="3908484"/>
            <a:chOff x="-299" y="2082041"/>
            <a:chExt cx="8611379" cy="3908484"/>
          </a:xfrm>
        </p:grpSpPr>
        <p:sp>
          <p:nvSpPr>
            <p:cNvPr id="24" name="TextBox 23">
              <a:extLst>
                <a:ext uri="{FF2B5EF4-FFF2-40B4-BE49-F238E27FC236}">
                  <a16:creationId xmlns:a16="http://schemas.microsoft.com/office/drawing/2014/main" id="{E1CFAD62-924A-4990-552F-9099EDBA3AFC}"/>
                </a:ext>
              </a:extLst>
            </p:cNvPr>
            <p:cNvSpPr txBox="1"/>
            <p:nvPr/>
          </p:nvSpPr>
          <p:spPr>
            <a:xfrm>
              <a:off x="6180125" y="4036283"/>
              <a:ext cx="2430955" cy="369332"/>
            </a:xfrm>
            <a:prstGeom prst="rect">
              <a:avLst/>
            </a:prstGeom>
            <a:noFill/>
          </p:spPr>
          <p:txBody>
            <a:bodyPr wrap="square" rtlCol="0">
              <a:spAutoFit/>
            </a:bodyPr>
            <a:lstStyle/>
            <a:p>
              <a:r>
                <a:rPr lang="en-AU" dirty="0"/>
                <a:t>Energy source</a:t>
              </a:r>
            </a:p>
          </p:txBody>
        </p:sp>
        <p:grpSp>
          <p:nvGrpSpPr>
            <p:cNvPr id="37" name="Group 36">
              <a:extLst>
                <a:ext uri="{FF2B5EF4-FFF2-40B4-BE49-F238E27FC236}">
                  <a16:creationId xmlns:a16="http://schemas.microsoft.com/office/drawing/2014/main" id="{98FA1B2E-923D-CF10-58FF-44AD79246F53}"/>
                </a:ext>
              </a:extLst>
            </p:cNvPr>
            <p:cNvGrpSpPr/>
            <p:nvPr/>
          </p:nvGrpSpPr>
          <p:grpSpPr>
            <a:xfrm>
              <a:off x="-299" y="2082041"/>
              <a:ext cx="7395901" cy="3908484"/>
              <a:chOff x="-40874" y="2106382"/>
              <a:chExt cx="7395901" cy="3908484"/>
            </a:xfrm>
          </p:grpSpPr>
          <p:pic>
            <p:nvPicPr>
              <p:cNvPr id="6" name="Picture 5">
                <a:extLst>
                  <a:ext uri="{FF2B5EF4-FFF2-40B4-BE49-F238E27FC236}">
                    <a16:creationId xmlns:a16="http://schemas.microsoft.com/office/drawing/2014/main" id="{96256DD7-79A8-4D89-34B4-8078E37EB983}"/>
                  </a:ext>
                </a:extLst>
              </p:cNvPr>
              <p:cNvPicPr>
                <a:picLocks noChangeAspect="1"/>
              </p:cNvPicPr>
              <p:nvPr/>
            </p:nvPicPr>
            <p:blipFill>
              <a:blip r:embed="rId3"/>
              <a:stretch>
                <a:fillRect/>
              </a:stretch>
            </p:blipFill>
            <p:spPr>
              <a:xfrm>
                <a:off x="2476266" y="2106382"/>
                <a:ext cx="4878761" cy="1123680"/>
              </a:xfrm>
              <a:prstGeom prst="rect">
                <a:avLst/>
              </a:prstGeom>
            </p:spPr>
          </p:pic>
          <p:cxnSp>
            <p:nvCxnSpPr>
              <p:cNvPr id="8" name="Straight Arrow Connector 7">
                <a:extLst>
                  <a:ext uri="{FF2B5EF4-FFF2-40B4-BE49-F238E27FC236}">
                    <a16:creationId xmlns:a16="http://schemas.microsoft.com/office/drawing/2014/main" id="{0266DC72-7EE4-7350-CE53-7ED8EC33D122}"/>
                  </a:ext>
                </a:extLst>
              </p:cNvPr>
              <p:cNvCxnSpPr/>
              <p:nvPr/>
            </p:nvCxnSpPr>
            <p:spPr>
              <a:xfrm flipH="1">
                <a:off x="2151426" y="3121847"/>
                <a:ext cx="924911" cy="672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076B00-FBB0-EFFE-7841-041A03774E9D}"/>
                  </a:ext>
                </a:extLst>
              </p:cNvPr>
              <p:cNvSpPr txBox="1"/>
              <p:nvPr/>
            </p:nvSpPr>
            <p:spPr>
              <a:xfrm>
                <a:off x="4224764" y="4010737"/>
                <a:ext cx="1381763" cy="369332"/>
              </a:xfrm>
              <a:prstGeom prst="rect">
                <a:avLst/>
              </a:prstGeom>
              <a:noFill/>
            </p:spPr>
            <p:txBody>
              <a:bodyPr wrap="square" rtlCol="0">
                <a:spAutoFit/>
              </a:bodyPr>
              <a:lstStyle/>
              <a:p>
                <a:r>
                  <a:rPr lang="en-AU" dirty="0"/>
                  <a:t>Dark energy</a:t>
                </a:r>
              </a:p>
            </p:txBody>
          </p:sp>
          <p:pic>
            <p:nvPicPr>
              <p:cNvPr id="11" name="Picture 10">
                <a:extLst>
                  <a:ext uri="{FF2B5EF4-FFF2-40B4-BE49-F238E27FC236}">
                    <a16:creationId xmlns:a16="http://schemas.microsoft.com/office/drawing/2014/main" id="{31962F7F-1200-BAD8-8C01-6A5A38EDEEFC}"/>
                  </a:ext>
                </a:extLst>
              </p:cNvPr>
              <p:cNvPicPr>
                <a:picLocks noChangeAspect="1"/>
              </p:cNvPicPr>
              <p:nvPr/>
            </p:nvPicPr>
            <p:blipFill>
              <a:blip r:embed="rId4"/>
              <a:stretch>
                <a:fillRect/>
              </a:stretch>
            </p:blipFill>
            <p:spPr>
              <a:xfrm>
                <a:off x="1033767" y="4644446"/>
                <a:ext cx="2235315" cy="577880"/>
              </a:xfrm>
              <a:prstGeom prst="rect">
                <a:avLst/>
              </a:prstGeom>
            </p:spPr>
          </p:pic>
          <p:cxnSp>
            <p:nvCxnSpPr>
              <p:cNvPr id="12" name="Straight Arrow Connector 11">
                <a:extLst>
                  <a:ext uri="{FF2B5EF4-FFF2-40B4-BE49-F238E27FC236}">
                    <a16:creationId xmlns:a16="http://schemas.microsoft.com/office/drawing/2014/main" id="{C14CB576-A4E0-1BF7-E87B-6EBA5FCFD200}"/>
                  </a:ext>
                </a:extLst>
              </p:cNvPr>
              <p:cNvCxnSpPr>
                <a:cxnSpLocks/>
              </p:cNvCxnSpPr>
              <p:nvPr/>
            </p:nvCxnSpPr>
            <p:spPr>
              <a:xfrm>
                <a:off x="2151424" y="4393056"/>
                <a:ext cx="0" cy="402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504FCF-632B-FA7B-89B6-C397BD2410DC}"/>
                  </a:ext>
                </a:extLst>
              </p:cNvPr>
              <p:cNvCxnSpPr>
                <a:cxnSpLocks/>
              </p:cNvCxnSpPr>
              <p:nvPr/>
            </p:nvCxnSpPr>
            <p:spPr>
              <a:xfrm>
                <a:off x="6362350" y="2978625"/>
                <a:ext cx="443156" cy="789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B6FDB8-10E6-00E8-0884-D4E79605CA00}"/>
                  </a:ext>
                </a:extLst>
              </p:cNvPr>
              <p:cNvCxnSpPr>
                <a:cxnSpLocks/>
              </p:cNvCxnSpPr>
              <p:nvPr/>
            </p:nvCxnSpPr>
            <p:spPr>
              <a:xfrm>
                <a:off x="4474955" y="3074100"/>
                <a:ext cx="350695" cy="7204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AD5307-0B38-1C18-272C-EBFEC0AAA4CD}"/>
                  </a:ext>
                </a:extLst>
              </p:cNvPr>
              <p:cNvSpPr txBox="1"/>
              <p:nvPr/>
            </p:nvSpPr>
            <p:spPr>
              <a:xfrm>
                <a:off x="1016747" y="4024686"/>
                <a:ext cx="2517140" cy="369332"/>
              </a:xfrm>
              <a:prstGeom prst="rect">
                <a:avLst/>
              </a:prstGeom>
              <a:noFill/>
            </p:spPr>
            <p:txBody>
              <a:bodyPr wrap="square" rtlCol="0">
                <a:spAutoFit/>
              </a:bodyPr>
              <a:lstStyle/>
              <a:p>
                <a:r>
                  <a:rPr lang="en-AU" dirty="0"/>
                  <a:t>Curvature of spacetime</a:t>
                </a:r>
              </a:p>
            </p:txBody>
          </p:sp>
          <p:cxnSp>
            <p:nvCxnSpPr>
              <p:cNvPr id="25" name="Straight Arrow Connector 24">
                <a:extLst>
                  <a:ext uri="{FF2B5EF4-FFF2-40B4-BE49-F238E27FC236}">
                    <a16:creationId xmlns:a16="http://schemas.microsoft.com/office/drawing/2014/main" id="{90F95050-05FF-8F16-2001-E9CB227FC3AE}"/>
                  </a:ext>
                </a:extLst>
              </p:cNvPr>
              <p:cNvCxnSpPr>
                <a:cxnSpLocks/>
              </p:cNvCxnSpPr>
              <p:nvPr/>
            </p:nvCxnSpPr>
            <p:spPr>
              <a:xfrm flipH="1">
                <a:off x="1573007" y="5222326"/>
                <a:ext cx="415857" cy="336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547390-84B7-032F-70AD-5A1AEA6EBD05}"/>
                  </a:ext>
                </a:extLst>
              </p:cNvPr>
              <p:cNvSpPr txBox="1"/>
              <p:nvPr/>
            </p:nvSpPr>
            <p:spPr>
              <a:xfrm>
                <a:off x="-40874" y="5615540"/>
                <a:ext cx="2517140" cy="369332"/>
              </a:xfrm>
              <a:prstGeom prst="rect">
                <a:avLst/>
              </a:prstGeom>
              <a:noFill/>
            </p:spPr>
            <p:txBody>
              <a:bodyPr wrap="square" rtlCol="0">
                <a:spAutoFit/>
              </a:bodyPr>
              <a:lstStyle/>
              <a:p>
                <a:r>
                  <a:rPr lang="en-AU" dirty="0"/>
                  <a:t>Ricci tensor = spacetime</a:t>
                </a:r>
              </a:p>
            </p:txBody>
          </p:sp>
          <p:cxnSp>
            <p:nvCxnSpPr>
              <p:cNvPr id="28" name="Straight Arrow Connector 27">
                <a:extLst>
                  <a:ext uri="{FF2B5EF4-FFF2-40B4-BE49-F238E27FC236}">
                    <a16:creationId xmlns:a16="http://schemas.microsoft.com/office/drawing/2014/main" id="{DC95766F-07CB-9891-6E54-0AC77B2807A5}"/>
                  </a:ext>
                </a:extLst>
              </p:cNvPr>
              <p:cNvCxnSpPr>
                <a:cxnSpLocks/>
              </p:cNvCxnSpPr>
              <p:nvPr/>
            </p:nvCxnSpPr>
            <p:spPr>
              <a:xfrm>
                <a:off x="2984230" y="5222326"/>
                <a:ext cx="284852" cy="336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B5F266-AFB0-1220-9510-B4C1245166DD}"/>
                      </a:ext>
                    </a:extLst>
                  </p:cNvPr>
                  <p:cNvSpPr txBox="1"/>
                  <p:nvPr/>
                </p:nvSpPr>
                <p:spPr>
                  <a:xfrm>
                    <a:off x="2764267" y="5623220"/>
                    <a:ext cx="3360420" cy="391646"/>
                  </a:xfrm>
                  <a:prstGeom prst="rect">
                    <a:avLst/>
                  </a:prstGeom>
                  <a:noFill/>
                </p:spPr>
                <p:txBody>
                  <a:bodyPr wrap="square" rtlCol="0">
                    <a:spAutoFit/>
                  </a:bodyPr>
                  <a:lstStyle/>
                  <a:p>
                    <a:r>
                      <a:rPr lang="en-AU" dirty="0"/>
                      <a:t>Metric </a:t>
                    </a:r>
                    <a14:m>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𝑔</m:t>
                            </m:r>
                          </m:e>
                          <m:sub>
                            <m:r>
                              <a:rPr lang="en-AU" i="1" smtClean="0">
                                <a:latin typeface="Cambria Math" panose="02040503050406030204" pitchFamily="18" charset="0"/>
                                <a:ea typeface="Cambria Math" panose="02040503050406030204" pitchFamily="18" charset="0"/>
                              </a:rPr>
                              <m:t>𝜇𝜈</m:t>
                            </m:r>
                          </m:sub>
                        </m:sSub>
                      </m:oMath>
                    </a14:m>
                    <a:r>
                      <a:rPr lang="en-AU" dirty="0"/>
                      <a:t> = gravitational field</a:t>
                    </a:r>
                  </a:p>
                </p:txBody>
              </p:sp>
            </mc:Choice>
            <mc:Fallback xmlns="">
              <p:sp>
                <p:nvSpPr>
                  <p:cNvPr id="31" name="TextBox 30">
                    <a:extLst>
                      <a:ext uri="{FF2B5EF4-FFF2-40B4-BE49-F238E27FC236}">
                        <a16:creationId xmlns:a16="http://schemas.microsoft.com/office/drawing/2014/main" id="{B5B5F266-AFB0-1220-9510-B4C1245166DD}"/>
                      </a:ext>
                    </a:extLst>
                  </p:cNvPr>
                  <p:cNvSpPr txBox="1">
                    <a:spLocks noRot="1" noChangeAspect="1" noMove="1" noResize="1" noEditPoints="1" noAdjustHandles="1" noChangeArrowheads="1" noChangeShapeType="1" noTextEdit="1"/>
                  </p:cNvSpPr>
                  <p:nvPr/>
                </p:nvSpPr>
                <p:spPr>
                  <a:xfrm>
                    <a:off x="2764267" y="5623220"/>
                    <a:ext cx="3360420" cy="391646"/>
                  </a:xfrm>
                  <a:prstGeom prst="rect">
                    <a:avLst/>
                  </a:prstGeom>
                  <a:blipFill>
                    <a:blip r:embed="rId5"/>
                    <a:stretch>
                      <a:fillRect l="-1452" t="-7813" b="-20313"/>
                    </a:stretch>
                  </a:blipFill>
                </p:spPr>
                <p:txBody>
                  <a:bodyPr/>
                  <a:lstStyle/>
                  <a:p>
                    <a:r>
                      <a:rPr lang="en-AU">
                        <a:noFill/>
                      </a:rPr>
                      <a:t> </a:t>
                    </a:r>
                  </a:p>
                </p:txBody>
              </p:sp>
            </mc:Fallback>
          </mc:AlternateContent>
        </p:grpSp>
      </p:grpSp>
      <p:pic>
        <p:nvPicPr>
          <p:cNvPr id="42" name="Picture 41">
            <a:extLst>
              <a:ext uri="{FF2B5EF4-FFF2-40B4-BE49-F238E27FC236}">
                <a16:creationId xmlns:a16="http://schemas.microsoft.com/office/drawing/2014/main" id="{B62D6904-313F-3474-FBEA-08E90ED471E6}"/>
              </a:ext>
            </a:extLst>
          </p:cNvPr>
          <p:cNvPicPr>
            <a:picLocks noChangeAspect="1"/>
          </p:cNvPicPr>
          <p:nvPr/>
        </p:nvPicPr>
        <p:blipFill>
          <a:blip r:embed="rId6"/>
          <a:stretch>
            <a:fillRect/>
          </a:stretch>
        </p:blipFill>
        <p:spPr>
          <a:xfrm>
            <a:off x="7794881" y="2133450"/>
            <a:ext cx="4302759" cy="3773517"/>
          </a:xfrm>
          <a:prstGeom prst="rect">
            <a:avLst/>
          </a:prstGeom>
        </p:spPr>
      </p:pic>
      <p:sp>
        <p:nvSpPr>
          <p:cNvPr id="44" name="TextBox 43">
            <a:extLst>
              <a:ext uri="{FF2B5EF4-FFF2-40B4-BE49-F238E27FC236}">
                <a16:creationId xmlns:a16="http://schemas.microsoft.com/office/drawing/2014/main" id="{7F01E97F-56DC-0730-DC3B-E0AE521D6C9F}"/>
              </a:ext>
            </a:extLst>
          </p:cNvPr>
          <p:cNvSpPr txBox="1"/>
          <p:nvPr/>
        </p:nvSpPr>
        <p:spPr>
          <a:xfrm>
            <a:off x="8918713" y="6112164"/>
            <a:ext cx="2279374" cy="369332"/>
          </a:xfrm>
          <a:prstGeom prst="rect">
            <a:avLst/>
          </a:prstGeom>
          <a:noFill/>
        </p:spPr>
        <p:txBody>
          <a:bodyPr wrap="square" rtlCol="0">
            <a:spAutoFit/>
          </a:bodyPr>
          <a:lstStyle/>
          <a:p>
            <a:r>
              <a:rPr lang="en-AU" dirty="0"/>
              <a:t>Image credit: R Nave</a:t>
            </a:r>
          </a:p>
        </p:txBody>
      </p:sp>
      <p:sp>
        <p:nvSpPr>
          <p:cNvPr id="3" name="TextBox 2">
            <a:extLst>
              <a:ext uri="{FF2B5EF4-FFF2-40B4-BE49-F238E27FC236}">
                <a16:creationId xmlns:a16="http://schemas.microsoft.com/office/drawing/2014/main" id="{B78001ED-54E6-7CA2-8551-3B4C6C69AFD1}"/>
              </a:ext>
            </a:extLst>
          </p:cNvPr>
          <p:cNvSpPr txBox="1"/>
          <p:nvPr/>
        </p:nvSpPr>
        <p:spPr>
          <a:xfrm>
            <a:off x="2140125" y="1979398"/>
            <a:ext cx="2375703" cy="67710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AU" sz="1900" dirty="0"/>
              <a:t>Spacetime tells matter how to move</a:t>
            </a:r>
          </a:p>
        </p:txBody>
      </p:sp>
      <p:sp>
        <p:nvSpPr>
          <p:cNvPr id="4" name="TextBox 3">
            <a:extLst>
              <a:ext uri="{FF2B5EF4-FFF2-40B4-BE49-F238E27FC236}">
                <a16:creationId xmlns:a16="http://schemas.microsoft.com/office/drawing/2014/main" id="{1925C178-66CD-DE72-2D5E-221C93533BFB}"/>
              </a:ext>
            </a:extLst>
          </p:cNvPr>
          <p:cNvSpPr txBox="1"/>
          <p:nvPr/>
        </p:nvSpPr>
        <p:spPr>
          <a:xfrm>
            <a:off x="5363926" y="1971672"/>
            <a:ext cx="2430955" cy="67710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AU" sz="1900" dirty="0"/>
              <a:t>Matter tells spacetime how to curve</a:t>
            </a:r>
          </a:p>
        </p:txBody>
      </p:sp>
    </p:spTree>
    <p:extLst>
      <p:ext uri="{BB962C8B-B14F-4D97-AF65-F5344CB8AC3E}">
        <p14:creationId xmlns:p14="http://schemas.microsoft.com/office/powerpoint/2010/main" val="2562155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7AEFD-2BCE-4C9D-4542-FEC4E781CA27}"/>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Kerr black holes and frame dragging</a:t>
            </a:r>
          </a:p>
        </p:txBody>
      </p:sp>
      <p:pic>
        <p:nvPicPr>
          <p:cNvPr id="14" name="Picture 13">
            <a:extLst>
              <a:ext uri="{FF2B5EF4-FFF2-40B4-BE49-F238E27FC236}">
                <a16:creationId xmlns:a16="http://schemas.microsoft.com/office/drawing/2014/main" id="{B16ED257-AD55-1455-7BC4-5F07A1476CBC}"/>
              </a:ext>
            </a:extLst>
          </p:cNvPr>
          <p:cNvPicPr>
            <a:picLocks noChangeAspect="1"/>
          </p:cNvPicPr>
          <p:nvPr/>
        </p:nvPicPr>
        <p:blipFill>
          <a:blip r:embed="rId3"/>
          <a:stretch>
            <a:fillRect/>
          </a:stretch>
        </p:blipFill>
        <p:spPr>
          <a:xfrm>
            <a:off x="1383663" y="2957665"/>
            <a:ext cx="3423402" cy="3346376"/>
          </a:xfrm>
          <a:prstGeom prst="rect">
            <a:avLst/>
          </a:prstGeom>
        </p:spPr>
      </p:pic>
      <p:pic>
        <p:nvPicPr>
          <p:cNvPr id="7" name="Picture 6">
            <a:extLst>
              <a:ext uri="{FF2B5EF4-FFF2-40B4-BE49-F238E27FC236}">
                <a16:creationId xmlns:a16="http://schemas.microsoft.com/office/drawing/2014/main" id="{1C7A4484-52A7-6A17-CA24-C696BBEFB665}"/>
              </a:ext>
            </a:extLst>
          </p:cNvPr>
          <p:cNvPicPr>
            <a:picLocks noChangeAspect="1"/>
          </p:cNvPicPr>
          <p:nvPr/>
        </p:nvPicPr>
        <p:blipFill>
          <a:blip r:embed="rId4"/>
          <a:stretch>
            <a:fillRect/>
          </a:stretch>
        </p:blipFill>
        <p:spPr>
          <a:xfrm>
            <a:off x="6182505" y="2991654"/>
            <a:ext cx="5828261" cy="3278397"/>
          </a:xfrm>
          <a:prstGeom prst="rect">
            <a:avLst/>
          </a:prstGeom>
        </p:spPr>
      </p:pic>
    </p:spTree>
    <p:extLst>
      <p:ext uri="{BB962C8B-B14F-4D97-AF65-F5344CB8AC3E}">
        <p14:creationId xmlns:p14="http://schemas.microsoft.com/office/powerpoint/2010/main" val="2845731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EC58A7F-4254-A8CE-E8FE-9D07DFDC6CCB}"/>
              </a:ext>
            </a:extLst>
          </p:cNvPr>
          <p:cNvGrpSpPr/>
          <p:nvPr/>
        </p:nvGrpSpPr>
        <p:grpSpPr>
          <a:xfrm>
            <a:off x="4074406" y="1"/>
            <a:ext cx="3975445" cy="3189088"/>
            <a:chOff x="4074406" y="1"/>
            <a:chExt cx="3975445" cy="3189088"/>
          </a:xfrm>
        </p:grpSpPr>
        <p:pic>
          <p:nvPicPr>
            <p:cNvPr id="5" name="Picture 4" descr="A drawing of a ball&#10;&#10;Description automatically generated with low confidence">
              <a:extLst>
                <a:ext uri="{FF2B5EF4-FFF2-40B4-BE49-F238E27FC236}">
                  <a16:creationId xmlns:a16="http://schemas.microsoft.com/office/drawing/2014/main" id="{61802329-22C1-9F85-3C74-4D546B6441B9}"/>
                </a:ext>
              </a:extLst>
            </p:cNvPr>
            <p:cNvPicPr>
              <a:picLocks noChangeAspect="1"/>
            </p:cNvPicPr>
            <p:nvPr/>
          </p:nvPicPr>
          <p:blipFill rotWithShape="1">
            <a:blip r:embed="rId2">
              <a:alphaModFix/>
            </a:blip>
            <a:srcRect r="901" b="4"/>
            <a:stretch/>
          </p:blipFill>
          <p:spPr>
            <a:xfrm>
              <a:off x="4074406" y="1"/>
              <a:ext cx="3975445" cy="3189088"/>
            </a:xfrm>
            <a:custGeom>
              <a:avLst/>
              <a:gdLst/>
              <a:ahLst/>
              <a:cxnLst/>
              <a:rect l="l" t="t" r="r" b="b"/>
              <a:pathLst>
                <a:path w="4215670" h="3381796">
                  <a:moveTo>
                    <a:pt x="431362" y="0"/>
                  </a:moveTo>
                  <a:lnTo>
                    <a:pt x="3784309" y="0"/>
                  </a:lnTo>
                  <a:lnTo>
                    <a:pt x="3855685" y="95451"/>
                  </a:lnTo>
                  <a:cubicBezTo>
                    <a:pt x="4082961" y="431863"/>
                    <a:pt x="4215670" y="837414"/>
                    <a:pt x="4215670" y="1273961"/>
                  </a:cubicBezTo>
                  <a:cubicBezTo>
                    <a:pt x="4215670" y="2438087"/>
                    <a:pt x="3271960" y="3381796"/>
                    <a:pt x="2107836" y="3381796"/>
                  </a:cubicBezTo>
                  <a:cubicBezTo>
                    <a:pt x="943711" y="3381796"/>
                    <a:pt x="0" y="2438087"/>
                    <a:pt x="0" y="1273961"/>
                  </a:cubicBezTo>
                  <a:cubicBezTo>
                    <a:pt x="0" y="837414"/>
                    <a:pt x="132710" y="431863"/>
                    <a:pt x="359986" y="95451"/>
                  </a:cubicBezTo>
                  <a:close/>
                </a:path>
              </a:pathLst>
            </a:custGeom>
            <a:effectLst>
              <a:softEdge rad="0"/>
            </a:effectLst>
          </p:spPr>
        </p:pic>
        <p:sp>
          <p:nvSpPr>
            <p:cNvPr id="6" name="TextBox 5">
              <a:extLst>
                <a:ext uri="{FF2B5EF4-FFF2-40B4-BE49-F238E27FC236}">
                  <a16:creationId xmlns:a16="http://schemas.microsoft.com/office/drawing/2014/main" id="{3E9BE61E-EF2E-58C9-629A-A4B2436D25EB}"/>
                </a:ext>
              </a:extLst>
            </p:cNvPr>
            <p:cNvSpPr txBox="1"/>
            <p:nvPr/>
          </p:nvSpPr>
          <p:spPr>
            <a:xfrm>
              <a:off x="4813237" y="2525289"/>
              <a:ext cx="2550160" cy="282117"/>
            </a:xfrm>
            <a:prstGeom prst="rect">
              <a:avLst/>
            </a:prstGeom>
            <a:noFill/>
          </p:spPr>
          <p:txBody>
            <a:bodyPr wrap="square" rtlCol="0">
              <a:spAutoFit/>
            </a:bodyPr>
            <a:lstStyle/>
            <a:p>
              <a:r>
                <a:rPr lang="en-AU" sz="1200" dirty="0"/>
                <a:t>Image credit: </a:t>
              </a:r>
              <a:r>
                <a:rPr lang="en-AU" sz="1200" b="0" i="0" dirty="0">
                  <a:solidFill>
                    <a:srgbClr val="000000"/>
                  </a:solidFill>
                  <a:effectLst/>
                  <a:latin typeface="Open Sans" panose="020B0606030504020204" pitchFamily="34" charset="0"/>
                </a:rPr>
                <a:t>Credit: Nico </a:t>
              </a:r>
              <a:r>
                <a:rPr lang="en-AU" sz="1200" b="0" i="0" dirty="0" err="1">
                  <a:solidFill>
                    <a:srgbClr val="000000"/>
                  </a:solidFill>
                  <a:effectLst/>
                  <a:latin typeface="Open Sans" panose="020B0606030504020204" pitchFamily="34" charset="0"/>
                </a:rPr>
                <a:t>Hamus</a:t>
              </a:r>
              <a:endParaRPr lang="en-AU" sz="1200" dirty="0"/>
            </a:p>
          </p:txBody>
        </p:sp>
      </p:grpSp>
      <p:grpSp>
        <p:nvGrpSpPr>
          <p:cNvPr id="7" name="Group 6">
            <a:extLst>
              <a:ext uri="{FF2B5EF4-FFF2-40B4-BE49-F238E27FC236}">
                <a16:creationId xmlns:a16="http://schemas.microsoft.com/office/drawing/2014/main" id="{E9E5431D-E2F3-3D68-221F-9B4CF206B13E}"/>
              </a:ext>
            </a:extLst>
          </p:cNvPr>
          <p:cNvGrpSpPr/>
          <p:nvPr/>
        </p:nvGrpSpPr>
        <p:grpSpPr>
          <a:xfrm>
            <a:off x="8236424" y="1"/>
            <a:ext cx="3955576" cy="4225022"/>
            <a:chOff x="8236424" y="1"/>
            <a:chExt cx="3955576" cy="4225022"/>
          </a:xfrm>
        </p:grpSpPr>
        <p:pic>
          <p:nvPicPr>
            <p:cNvPr id="8" name="Picture 7">
              <a:extLst>
                <a:ext uri="{FF2B5EF4-FFF2-40B4-BE49-F238E27FC236}">
                  <a16:creationId xmlns:a16="http://schemas.microsoft.com/office/drawing/2014/main" id="{4FD9E5BA-E770-7FE6-DA30-6CA7DB20DEF6}"/>
                </a:ext>
              </a:extLst>
            </p:cNvPr>
            <p:cNvPicPr>
              <a:picLocks noChangeAspect="1"/>
            </p:cNvPicPr>
            <p:nvPr/>
          </p:nvPicPr>
          <p:blipFill rotWithShape="1">
            <a:blip r:embed="rId3">
              <a:alphaModFix/>
            </a:blip>
            <a:srcRect l="15879" r="7705" b="-2"/>
            <a:stretch/>
          </p:blipFill>
          <p:spPr>
            <a:xfrm>
              <a:off x="8236424" y="1"/>
              <a:ext cx="3955576" cy="4015007"/>
            </a:xfrm>
            <a:custGeom>
              <a:avLst/>
              <a:gdLst/>
              <a:ahLst/>
              <a:cxnLst/>
              <a:rect l="l" t="t" r="r" b="b"/>
              <a:pathLst>
                <a:path w="4184139" h="4247004">
                  <a:moveTo>
                    <a:pt x="807468" y="0"/>
                  </a:moveTo>
                  <a:lnTo>
                    <a:pt x="4068803" y="0"/>
                  </a:lnTo>
                  <a:lnTo>
                    <a:pt x="4162158" y="84846"/>
                  </a:lnTo>
                  <a:lnTo>
                    <a:pt x="4184139" y="109032"/>
                  </a:lnTo>
                  <a:lnTo>
                    <a:pt x="4184139" y="3508705"/>
                  </a:lnTo>
                  <a:lnTo>
                    <a:pt x="4162158" y="3532891"/>
                  </a:lnTo>
                  <a:cubicBezTo>
                    <a:pt x="3720942" y="3974107"/>
                    <a:pt x="3111408" y="4247004"/>
                    <a:pt x="2438135" y="4247004"/>
                  </a:cubicBezTo>
                  <a:cubicBezTo>
                    <a:pt x="1091590" y="4247004"/>
                    <a:pt x="0" y="3155414"/>
                    <a:pt x="0" y="1808869"/>
                  </a:cubicBezTo>
                  <a:cubicBezTo>
                    <a:pt x="0" y="1135596"/>
                    <a:pt x="272898" y="526062"/>
                    <a:pt x="714113" y="84846"/>
                  </a:cubicBezTo>
                  <a:close/>
                </a:path>
              </a:pathLst>
            </a:custGeom>
            <a:effectLst>
              <a:softEdge rad="0"/>
            </a:effectLst>
          </p:spPr>
        </p:pic>
        <p:sp>
          <p:nvSpPr>
            <p:cNvPr id="9" name="TextBox 8">
              <a:extLst>
                <a:ext uri="{FF2B5EF4-FFF2-40B4-BE49-F238E27FC236}">
                  <a16:creationId xmlns:a16="http://schemas.microsoft.com/office/drawing/2014/main" id="{09AEBBA0-228F-4DC1-8B47-804B4F76A5D5}"/>
                </a:ext>
              </a:extLst>
            </p:cNvPr>
            <p:cNvSpPr txBox="1"/>
            <p:nvPr/>
          </p:nvSpPr>
          <p:spPr>
            <a:xfrm>
              <a:off x="9272261" y="3942906"/>
              <a:ext cx="2550160" cy="282117"/>
            </a:xfrm>
            <a:prstGeom prst="rect">
              <a:avLst/>
            </a:prstGeom>
            <a:noFill/>
          </p:spPr>
          <p:txBody>
            <a:bodyPr wrap="square" rtlCol="0">
              <a:spAutoFit/>
            </a:bodyPr>
            <a:lstStyle/>
            <a:p>
              <a:r>
                <a:rPr lang="en-AU" sz="1200" dirty="0"/>
                <a:t>Image credit: </a:t>
              </a:r>
              <a:r>
                <a:rPr lang="en-AU" sz="1200" b="0" i="0" dirty="0">
                  <a:solidFill>
                    <a:srgbClr val="000000"/>
                  </a:solidFill>
                  <a:effectLst/>
                  <a:latin typeface="Open Sans" panose="020B0606030504020204" pitchFamily="34" charset="0"/>
                </a:rPr>
                <a:t>Credit: N. </a:t>
              </a:r>
              <a:r>
                <a:rPr lang="en-AU" sz="1200" b="0" i="0" dirty="0" err="1">
                  <a:solidFill>
                    <a:srgbClr val="000000"/>
                  </a:solidFill>
                  <a:effectLst/>
                  <a:latin typeface="Open Sans" panose="020B0606030504020204" pitchFamily="34" charset="0"/>
                </a:rPr>
                <a:t>Rumiano</a:t>
              </a:r>
              <a:r>
                <a:rPr lang="en-AU" sz="1200" b="0" i="0" dirty="0">
                  <a:solidFill>
                    <a:srgbClr val="000000"/>
                  </a:solidFill>
                  <a:effectLst/>
                  <a:latin typeface="Open Sans" panose="020B0606030504020204" pitchFamily="34" charset="0"/>
                </a:rPr>
                <a:t>.</a:t>
              </a:r>
              <a:endParaRPr lang="en-AU" sz="1200" dirty="0"/>
            </a:p>
          </p:txBody>
        </p:sp>
      </p:grpSp>
    </p:spTree>
    <p:extLst>
      <p:ext uri="{BB962C8B-B14F-4D97-AF65-F5344CB8AC3E}">
        <p14:creationId xmlns:p14="http://schemas.microsoft.com/office/powerpoint/2010/main" val="559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09E5-69D2-B753-0655-E7A382966380}"/>
              </a:ext>
            </a:extLst>
          </p:cNvPr>
          <p:cNvSpPr>
            <a:spLocks noGrp="1"/>
          </p:cNvSpPr>
          <p:nvPr>
            <p:ph type="title"/>
          </p:nvPr>
        </p:nvSpPr>
        <p:spPr>
          <a:xfrm>
            <a:off x="3850727" y="239001"/>
            <a:ext cx="4490545" cy="1325563"/>
          </a:xfrm>
        </p:spPr>
        <p:txBody>
          <a:bodyPr/>
          <a:lstStyle/>
          <a:p>
            <a:r>
              <a:rPr lang="en-AU" dirty="0"/>
              <a:t>Binary black holes</a:t>
            </a:r>
          </a:p>
        </p:txBody>
      </p:sp>
      <p:pic>
        <p:nvPicPr>
          <p:cNvPr id="4" name="binary black holes">
            <a:hlinkClick r:id="" action="ppaction://media"/>
            <a:extLst>
              <a:ext uri="{FF2B5EF4-FFF2-40B4-BE49-F238E27FC236}">
                <a16:creationId xmlns:a16="http://schemas.microsoft.com/office/drawing/2014/main" id="{EF9399C5-5157-8CBC-E062-758CD18F08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90688"/>
            <a:ext cx="8128000" cy="4572000"/>
          </a:xfrm>
          <a:prstGeom prst="rect">
            <a:avLst/>
          </a:prstGeom>
        </p:spPr>
      </p:pic>
    </p:spTree>
    <p:extLst>
      <p:ext uri="{BB962C8B-B14F-4D97-AF65-F5344CB8AC3E}">
        <p14:creationId xmlns:p14="http://schemas.microsoft.com/office/powerpoint/2010/main" val="37230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2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4119-DAC4-F2AC-40BE-2A088FE13880}"/>
              </a:ext>
            </a:extLst>
          </p:cNvPr>
          <p:cNvSpPr>
            <a:spLocks noGrp="1"/>
          </p:cNvSpPr>
          <p:nvPr>
            <p:ph type="title"/>
          </p:nvPr>
        </p:nvSpPr>
        <p:spPr>
          <a:xfrm>
            <a:off x="664028" y="1083581"/>
            <a:ext cx="4125686" cy="1325563"/>
          </a:xfrm>
        </p:spPr>
        <p:txBody>
          <a:bodyPr/>
          <a:lstStyle/>
          <a:p>
            <a:r>
              <a:rPr lang="en-AU" dirty="0">
                <a:solidFill>
                  <a:schemeClr val="accent6"/>
                </a:solidFill>
              </a:rPr>
              <a:t>Similarities</a:t>
            </a:r>
          </a:p>
        </p:txBody>
      </p:sp>
      <p:sp>
        <p:nvSpPr>
          <p:cNvPr id="3" name="Content Placeholder 2">
            <a:extLst>
              <a:ext uri="{FF2B5EF4-FFF2-40B4-BE49-F238E27FC236}">
                <a16:creationId xmlns:a16="http://schemas.microsoft.com/office/drawing/2014/main" id="{D27ED284-76AD-4ACF-EAAB-4ABCEDEEC7B7}"/>
              </a:ext>
            </a:extLst>
          </p:cNvPr>
          <p:cNvSpPr>
            <a:spLocks noGrp="1"/>
          </p:cNvSpPr>
          <p:nvPr>
            <p:ph idx="1"/>
          </p:nvPr>
        </p:nvSpPr>
        <p:spPr>
          <a:xfrm>
            <a:off x="664028" y="2177477"/>
            <a:ext cx="3853543" cy="1685336"/>
          </a:xfrm>
        </p:spPr>
        <p:txBody>
          <a:bodyPr>
            <a:normAutofit/>
          </a:bodyPr>
          <a:lstStyle/>
          <a:p>
            <a:r>
              <a:rPr lang="en-AU" sz="2000" dirty="0"/>
              <a:t>Weak field limit of GR equations same form as Maxwell’s</a:t>
            </a:r>
          </a:p>
          <a:p>
            <a:r>
              <a:rPr lang="en-AU" sz="2000" dirty="0"/>
              <a:t>Both propagate at speed of light</a:t>
            </a:r>
          </a:p>
          <a:p>
            <a:r>
              <a:rPr lang="en-AU" sz="2000" dirty="0"/>
              <a:t>Both produce radiation</a:t>
            </a:r>
          </a:p>
          <a:p>
            <a:endParaRPr lang="en-AU" dirty="0"/>
          </a:p>
        </p:txBody>
      </p:sp>
      <p:sp>
        <p:nvSpPr>
          <p:cNvPr id="4" name="Title 1">
            <a:extLst>
              <a:ext uri="{FF2B5EF4-FFF2-40B4-BE49-F238E27FC236}">
                <a16:creationId xmlns:a16="http://schemas.microsoft.com/office/drawing/2014/main" id="{87546B92-0164-E2F9-0DCC-CCE573BC3D6F}"/>
              </a:ext>
            </a:extLst>
          </p:cNvPr>
          <p:cNvSpPr txBox="1">
            <a:spLocks/>
          </p:cNvSpPr>
          <p:nvPr/>
        </p:nvSpPr>
        <p:spPr>
          <a:xfrm>
            <a:off x="6955971" y="1083580"/>
            <a:ext cx="41256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a:solidFill>
                  <a:srgbClr val="FF0000"/>
                </a:solidFill>
              </a:rPr>
              <a:t>Differences</a:t>
            </a:r>
          </a:p>
        </p:txBody>
      </p:sp>
      <p:sp>
        <p:nvSpPr>
          <p:cNvPr id="5" name="Content Placeholder 2">
            <a:extLst>
              <a:ext uri="{FF2B5EF4-FFF2-40B4-BE49-F238E27FC236}">
                <a16:creationId xmlns:a16="http://schemas.microsoft.com/office/drawing/2014/main" id="{739CE2FE-C031-CE4A-10DD-1A16B27FA66D}"/>
              </a:ext>
            </a:extLst>
          </p:cNvPr>
          <p:cNvSpPr txBox="1">
            <a:spLocks/>
          </p:cNvSpPr>
          <p:nvPr/>
        </p:nvSpPr>
        <p:spPr>
          <a:xfrm>
            <a:off x="6829602" y="2177477"/>
            <a:ext cx="4953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t>EM radiation is dipolar (net charge is conserved)</a:t>
            </a:r>
          </a:p>
          <a:p>
            <a:r>
              <a:rPr lang="en-AU" sz="2000" dirty="0"/>
              <a:t>Gravitational radiation is quadrupolar (mass and momentum conserved) </a:t>
            </a:r>
          </a:p>
          <a:p>
            <a:r>
              <a:rPr lang="en-AU" sz="2000" dirty="0"/>
              <a:t>No negative mass</a:t>
            </a:r>
          </a:p>
          <a:p>
            <a:r>
              <a:rPr lang="en-AU" sz="2000" dirty="0"/>
              <a:t>EM force spin 1, gravity spin 2</a:t>
            </a:r>
          </a:p>
          <a:p>
            <a:endParaRPr lang="en-AU" dirty="0"/>
          </a:p>
        </p:txBody>
      </p:sp>
      <p:sp>
        <p:nvSpPr>
          <p:cNvPr id="7" name="Title 1">
            <a:extLst>
              <a:ext uri="{FF2B5EF4-FFF2-40B4-BE49-F238E27FC236}">
                <a16:creationId xmlns:a16="http://schemas.microsoft.com/office/drawing/2014/main" id="{F18D777E-D440-BF8C-8942-AED90C25814E}"/>
              </a:ext>
            </a:extLst>
          </p:cNvPr>
          <p:cNvSpPr txBox="1">
            <a:spLocks/>
          </p:cNvSpPr>
          <p:nvPr/>
        </p:nvSpPr>
        <p:spPr>
          <a:xfrm>
            <a:off x="640080" y="329185"/>
            <a:ext cx="10109200" cy="9553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5400" dirty="0"/>
              <a:t>GR and EM comparison</a:t>
            </a:r>
          </a:p>
        </p:txBody>
      </p:sp>
      <p:sp>
        <p:nvSpPr>
          <p:cNvPr id="6" name="TextBox 5">
            <a:extLst>
              <a:ext uri="{FF2B5EF4-FFF2-40B4-BE49-F238E27FC236}">
                <a16:creationId xmlns:a16="http://schemas.microsoft.com/office/drawing/2014/main" id="{5414CA6A-EF3A-336C-6A50-1A7D6D9C54FA}"/>
              </a:ext>
            </a:extLst>
          </p:cNvPr>
          <p:cNvSpPr txBox="1"/>
          <p:nvPr/>
        </p:nvSpPr>
        <p:spPr>
          <a:xfrm>
            <a:off x="664028" y="3678147"/>
            <a:ext cx="3853543" cy="707886"/>
          </a:xfrm>
          <a:prstGeom prst="rect">
            <a:avLst/>
          </a:prstGeom>
          <a:noFill/>
        </p:spPr>
        <p:txBody>
          <a:bodyPr wrap="square" rtlCol="0">
            <a:spAutoFit/>
          </a:bodyPr>
          <a:lstStyle/>
          <a:p>
            <a:pPr marL="285750" indent="-285750">
              <a:buFont typeface="Arial" panose="020B0604020202020204" pitchFamily="34" charset="0"/>
              <a:buChar char="•"/>
            </a:pPr>
            <a:r>
              <a:rPr lang="en-AU" sz="2000" dirty="0"/>
              <a:t>Reconnection</a:t>
            </a:r>
          </a:p>
          <a:p>
            <a:pPr marL="285750" indent="-285750">
              <a:buFont typeface="Arial" panose="020B0604020202020204" pitchFamily="34" charset="0"/>
              <a:buChar char="•"/>
            </a:pPr>
            <a:endParaRPr lang="en-AU" sz="2000" dirty="0"/>
          </a:p>
        </p:txBody>
      </p:sp>
      <p:sp>
        <p:nvSpPr>
          <p:cNvPr id="8" name="TextBox 7">
            <a:extLst>
              <a:ext uri="{FF2B5EF4-FFF2-40B4-BE49-F238E27FC236}">
                <a16:creationId xmlns:a16="http://schemas.microsoft.com/office/drawing/2014/main" id="{240A0CEB-F66E-3F2D-D445-2832067CDA1D}"/>
              </a:ext>
            </a:extLst>
          </p:cNvPr>
          <p:cNvSpPr txBox="1"/>
          <p:nvPr/>
        </p:nvSpPr>
        <p:spPr>
          <a:xfrm>
            <a:off x="6829602" y="4284313"/>
            <a:ext cx="3853543" cy="400110"/>
          </a:xfrm>
          <a:prstGeom prst="rect">
            <a:avLst/>
          </a:prstGeom>
          <a:noFill/>
        </p:spPr>
        <p:txBody>
          <a:bodyPr wrap="square" rtlCol="0">
            <a:spAutoFit/>
          </a:bodyPr>
          <a:lstStyle/>
          <a:p>
            <a:pPr marL="285750" indent="-285750">
              <a:buFont typeface="Arial" panose="020B0604020202020204" pitchFamily="34" charset="0"/>
              <a:buChar char="•"/>
            </a:pPr>
            <a:r>
              <a:rPr lang="en-AU" sz="2000" dirty="0"/>
              <a:t>Reconnection</a:t>
            </a:r>
          </a:p>
        </p:txBody>
      </p:sp>
    </p:spTree>
    <p:extLst>
      <p:ext uri="{BB962C8B-B14F-4D97-AF65-F5344CB8AC3E}">
        <p14:creationId xmlns:p14="http://schemas.microsoft.com/office/powerpoint/2010/main" val="117315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1" nodeType="clickEffect">
                                  <p:stCondLst>
                                    <p:cond delay="0"/>
                                  </p:stCondLst>
                                  <p:childTnLst>
                                    <p:anim calcmode="lin" valueType="num">
                                      <p:cBhvr additive="base">
                                        <p:cTn id="13" dur="500"/>
                                        <p:tgtEl>
                                          <p:spTgt spid="6"/>
                                        </p:tgtEl>
                                        <p:attrNameLst>
                                          <p:attrName>ppt_x</p:attrName>
                                        </p:attrNameLst>
                                      </p:cBhvr>
                                      <p:tavLst>
                                        <p:tav tm="0">
                                          <p:val>
                                            <p:strVal val="ppt_x"/>
                                          </p:val>
                                        </p:tav>
                                        <p:tav tm="100000">
                                          <p:val>
                                            <p:strVal val="ppt_x"/>
                                          </p:val>
                                        </p:tav>
                                      </p:tavLst>
                                    </p:anim>
                                    <p:anim calcmode="lin" valueType="num">
                                      <p:cBhvr additive="base">
                                        <p:cTn id="14" dur="500"/>
                                        <p:tgtEl>
                                          <p:spTgt spid="6"/>
                                        </p:tgtEl>
                                        <p:attrNameLst>
                                          <p:attrName>ppt_y</p:attrName>
                                        </p:attrNameLst>
                                      </p:cBhvr>
                                      <p:tavLst>
                                        <p:tav tm="0">
                                          <p:val>
                                            <p:strVal val="ppt_y"/>
                                          </p:val>
                                        </p:tav>
                                        <p:tav tm="100000">
                                          <p:val>
                                            <p:strVal val="1+ppt_h/2"/>
                                          </p:val>
                                        </p:tav>
                                      </p:tavLst>
                                    </p:anim>
                                    <p:set>
                                      <p:cBhvr>
                                        <p:cTn id="15" dur="1" fill="hold">
                                          <p:stCondLst>
                                            <p:cond delay="499"/>
                                          </p:stCondLst>
                                        </p:cTn>
                                        <p:tgtEl>
                                          <p:spTgt spid="6"/>
                                        </p:tgtEl>
                                        <p:attrNameLst>
                                          <p:attrName>style.visibility</p:attrName>
                                        </p:attrNameLst>
                                      </p:cBhvr>
                                      <p:to>
                                        <p:strVal val="hidden"/>
                                      </p:to>
                                    </p:set>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6144D3-141B-1680-9A8F-72BC14D1535B}"/>
              </a:ext>
            </a:extLst>
          </p:cNvPr>
          <p:cNvSpPr>
            <a:spLocks noGrp="1"/>
          </p:cNvSpPr>
          <p:nvPr>
            <p:ph type="title"/>
          </p:nvPr>
        </p:nvSpPr>
        <p:spPr>
          <a:xfrm>
            <a:off x="640080" y="329184"/>
            <a:ext cx="6894576" cy="1783080"/>
          </a:xfrm>
        </p:spPr>
        <p:txBody>
          <a:bodyPr anchor="b">
            <a:normAutofit/>
          </a:bodyPr>
          <a:lstStyle/>
          <a:p>
            <a:r>
              <a:rPr lang="en-AU" sz="5400" dirty="0"/>
              <a:t>EM and GR analogy</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25F2EF-6D7F-E54B-2F15-1B9D788E86AC}"/>
              </a:ext>
            </a:extLst>
          </p:cNvPr>
          <p:cNvSpPr>
            <a:spLocks noGrp="1"/>
          </p:cNvSpPr>
          <p:nvPr>
            <p:ph idx="1"/>
          </p:nvPr>
        </p:nvSpPr>
        <p:spPr>
          <a:xfrm>
            <a:off x="640080" y="2706624"/>
            <a:ext cx="6894576" cy="3483864"/>
          </a:xfrm>
        </p:spPr>
        <p:txBody>
          <a:bodyPr>
            <a:normAutofit/>
          </a:bodyPr>
          <a:lstStyle/>
          <a:p>
            <a:r>
              <a:rPr lang="en-AU" sz="2000" dirty="0"/>
              <a:t>Many strong analogies between gravity and EM.</a:t>
            </a:r>
          </a:p>
          <a:p>
            <a:r>
              <a:rPr lang="en-AU" sz="2000" dirty="0"/>
              <a:t>Gravitoelectromagnetism (weak field limit of GR) produces equations very similar to Maxwell’s.</a:t>
            </a:r>
          </a:p>
          <a:p>
            <a:r>
              <a:rPr lang="en-AU" sz="2000" dirty="0"/>
              <a:t>Gravitoelectric and gravitomagnetic fields appear.</a:t>
            </a:r>
          </a:p>
          <a:p>
            <a:r>
              <a:rPr lang="en-AU" sz="2000" dirty="0"/>
              <a:t>Experimentally identified effects, such as spin precession and Lense-Thirring effect.</a:t>
            </a:r>
          </a:p>
        </p:txBody>
      </p:sp>
      <p:pic>
        <p:nvPicPr>
          <p:cNvPr id="5" name="Picture 4">
            <a:extLst>
              <a:ext uri="{FF2B5EF4-FFF2-40B4-BE49-F238E27FC236}">
                <a16:creationId xmlns:a16="http://schemas.microsoft.com/office/drawing/2014/main" id="{E7D29533-877F-00BC-4F3E-B32FA4BD620D}"/>
              </a:ext>
            </a:extLst>
          </p:cNvPr>
          <p:cNvPicPr>
            <a:picLocks noChangeAspect="1"/>
          </p:cNvPicPr>
          <p:nvPr/>
        </p:nvPicPr>
        <p:blipFill>
          <a:blip r:embed="rId3"/>
          <a:stretch>
            <a:fillRect/>
          </a:stretch>
        </p:blipFill>
        <p:spPr>
          <a:xfrm>
            <a:off x="7863840" y="4233281"/>
            <a:ext cx="3995928" cy="1868095"/>
          </a:xfrm>
          <a:prstGeom prst="rect">
            <a:avLst/>
          </a:prstGeom>
        </p:spPr>
      </p:pic>
      <p:grpSp>
        <p:nvGrpSpPr>
          <p:cNvPr id="8" name="Group 7">
            <a:extLst>
              <a:ext uri="{FF2B5EF4-FFF2-40B4-BE49-F238E27FC236}">
                <a16:creationId xmlns:a16="http://schemas.microsoft.com/office/drawing/2014/main" id="{4DBCA502-6B53-6782-228A-24D20AD1FCF2}"/>
              </a:ext>
            </a:extLst>
          </p:cNvPr>
          <p:cNvGrpSpPr/>
          <p:nvPr/>
        </p:nvGrpSpPr>
        <p:grpSpPr>
          <a:xfrm>
            <a:off x="7863840" y="505385"/>
            <a:ext cx="4014216" cy="3452865"/>
            <a:chOff x="7863840" y="505385"/>
            <a:chExt cx="4014216" cy="3452865"/>
          </a:xfrm>
        </p:grpSpPr>
        <p:pic>
          <p:nvPicPr>
            <p:cNvPr id="6" name="Picture 5">
              <a:extLst>
                <a:ext uri="{FF2B5EF4-FFF2-40B4-BE49-F238E27FC236}">
                  <a16:creationId xmlns:a16="http://schemas.microsoft.com/office/drawing/2014/main" id="{FAC230F1-A5C9-EA15-8738-7575DFED9F22}"/>
                </a:ext>
              </a:extLst>
            </p:cNvPr>
            <p:cNvPicPr>
              <a:picLocks noChangeAspect="1"/>
            </p:cNvPicPr>
            <p:nvPr/>
          </p:nvPicPr>
          <p:blipFill>
            <a:blip r:embed="rId4"/>
            <a:stretch>
              <a:fillRect/>
            </a:stretch>
          </p:blipFill>
          <p:spPr>
            <a:xfrm>
              <a:off x="7863840" y="505385"/>
              <a:ext cx="4014216" cy="3077565"/>
            </a:xfrm>
            <a:prstGeom prst="rect">
              <a:avLst/>
            </a:prstGeom>
          </p:spPr>
        </p:pic>
        <p:sp>
          <p:nvSpPr>
            <p:cNvPr id="7" name="TextBox 6">
              <a:extLst>
                <a:ext uri="{FF2B5EF4-FFF2-40B4-BE49-F238E27FC236}">
                  <a16:creationId xmlns:a16="http://schemas.microsoft.com/office/drawing/2014/main" id="{480D77C5-59C4-B0AD-1E4E-37C128C135C3}"/>
                </a:ext>
              </a:extLst>
            </p:cNvPr>
            <p:cNvSpPr txBox="1"/>
            <p:nvPr/>
          </p:nvSpPr>
          <p:spPr>
            <a:xfrm>
              <a:off x="7863840" y="3712029"/>
              <a:ext cx="3995928" cy="246221"/>
            </a:xfrm>
            <a:prstGeom prst="rect">
              <a:avLst/>
            </a:prstGeom>
            <a:noFill/>
          </p:spPr>
          <p:txBody>
            <a:bodyPr wrap="square" rtlCol="0">
              <a:spAutoFit/>
            </a:bodyPr>
            <a:lstStyle/>
            <a:p>
              <a:r>
                <a:rPr lang="en-AU" sz="1000" dirty="0"/>
                <a:t>Image credit:  https://en.wikipedia.org/wiki/Gravitoelectromagnetism</a:t>
              </a:r>
            </a:p>
          </p:txBody>
        </p:sp>
      </p:grpSp>
    </p:spTree>
    <p:extLst>
      <p:ext uri="{BB962C8B-B14F-4D97-AF65-F5344CB8AC3E}">
        <p14:creationId xmlns:p14="http://schemas.microsoft.com/office/powerpoint/2010/main" val="25356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475A-B42F-B34D-44EF-A4D00D2B1763}"/>
              </a:ext>
            </a:extLst>
          </p:cNvPr>
          <p:cNvSpPr>
            <a:spLocks noGrp="1"/>
          </p:cNvSpPr>
          <p:nvPr>
            <p:ph type="title"/>
          </p:nvPr>
        </p:nvSpPr>
        <p:spPr/>
        <p:txBody>
          <a:bodyPr/>
          <a:lstStyle/>
          <a:p>
            <a:r>
              <a:rPr lang="en-AU" dirty="0"/>
              <a:t>Magnetic reconnection</a:t>
            </a:r>
          </a:p>
        </p:txBody>
      </p:sp>
      <p:sp>
        <p:nvSpPr>
          <p:cNvPr id="3" name="Content Placeholder 2">
            <a:extLst>
              <a:ext uri="{FF2B5EF4-FFF2-40B4-BE49-F238E27FC236}">
                <a16:creationId xmlns:a16="http://schemas.microsoft.com/office/drawing/2014/main" id="{240F6C58-A14C-9B1C-90DA-B40D63BAEF5D}"/>
              </a:ext>
            </a:extLst>
          </p:cNvPr>
          <p:cNvSpPr>
            <a:spLocks noGrp="1"/>
          </p:cNvSpPr>
          <p:nvPr>
            <p:ph idx="1"/>
          </p:nvPr>
        </p:nvSpPr>
        <p:spPr>
          <a:xfrm>
            <a:off x="838200" y="1825625"/>
            <a:ext cx="5450840" cy="4351338"/>
          </a:xfrm>
        </p:spPr>
        <p:txBody>
          <a:bodyPr>
            <a:noAutofit/>
          </a:bodyPr>
          <a:lstStyle/>
          <a:p>
            <a:r>
              <a:rPr lang="en-AU" sz="2000" dirty="0"/>
              <a:t>Magnetic field lines in plasma can snap, and reform into a new arrangement, releasing large amounts of magnetic energy in the form of particle and EM emission.</a:t>
            </a:r>
          </a:p>
          <a:p>
            <a:r>
              <a:rPr lang="en-AU" sz="2000" dirty="0"/>
              <a:t>Happens in current sheets, where magnetic field can go to zero due to resistivity, allowing field lines to be “cut and pasted” back together.</a:t>
            </a:r>
          </a:p>
          <a:p>
            <a:r>
              <a:rPr lang="en-AU" sz="2000" dirty="0"/>
              <a:t>Occurs frequently in space, e.g. with solar flares in the sun.</a:t>
            </a:r>
          </a:p>
        </p:txBody>
      </p:sp>
      <p:grpSp>
        <p:nvGrpSpPr>
          <p:cNvPr id="10" name="Group 9">
            <a:extLst>
              <a:ext uri="{FF2B5EF4-FFF2-40B4-BE49-F238E27FC236}">
                <a16:creationId xmlns:a16="http://schemas.microsoft.com/office/drawing/2014/main" id="{A758BEF4-4EE6-9375-A04F-4CF47A1E70A7}"/>
              </a:ext>
            </a:extLst>
          </p:cNvPr>
          <p:cNvGrpSpPr/>
          <p:nvPr/>
        </p:nvGrpSpPr>
        <p:grpSpPr>
          <a:xfrm>
            <a:off x="6977693" y="2361067"/>
            <a:ext cx="4598504" cy="3446564"/>
            <a:chOff x="7298584" y="2238375"/>
            <a:chExt cx="4598504" cy="3446564"/>
          </a:xfrm>
        </p:grpSpPr>
        <p:pic>
          <p:nvPicPr>
            <p:cNvPr id="8" name="Picture 7">
              <a:extLst>
                <a:ext uri="{FF2B5EF4-FFF2-40B4-BE49-F238E27FC236}">
                  <a16:creationId xmlns:a16="http://schemas.microsoft.com/office/drawing/2014/main" id="{30EA650C-0A40-358D-5D50-1A98B5864084}"/>
                </a:ext>
              </a:extLst>
            </p:cNvPr>
            <p:cNvPicPr>
              <a:picLocks noChangeAspect="1"/>
            </p:cNvPicPr>
            <p:nvPr/>
          </p:nvPicPr>
          <p:blipFill>
            <a:blip r:embed="rId3"/>
            <a:stretch>
              <a:fillRect/>
            </a:stretch>
          </p:blipFill>
          <p:spPr>
            <a:xfrm>
              <a:off x="7298584" y="2238375"/>
              <a:ext cx="4598504" cy="3077232"/>
            </a:xfrm>
            <a:prstGeom prst="rect">
              <a:avLst/>
            </a:prstGeom>
          </p:spPr>
        </p:pic>
        <p:sp>
          <p:nvSpPr>
            <p:cNvPr id="9" name="TextBox 8">
              <a:extLst>
                <a:ext uri="{FF2B5EF4-FFF2-40B4-BE49-F238E27FC236}">
                  <a16:creationId xmlns:a16="http://schemas.microsoft.com/office/drawing/2014/main" id="{B9F18BE5-FF66-E081-6729-27F5831E4A58}"/>
                </a:ext>
              </a:extLst>
            </p:cNvPr>
            <p:cNvSpPr txBox="1"/>
            <p:nvPr/>
          </p:nvSpPr>
          <p:spPr>
            <a:xfrm>
              <a:off x="7846944" y="5315607"/>
              <a:ext cx="2703443" cy="369332"/>
            </a:xfrm>
            <a:prstGeom prst="rect">
              <a:avLst/>
            </a:prstGeom>
            <a:noFill/>
          </p:spPr>
          <p:txBody>
            <a:bodyPr wrap="square" rtlCol="0">
              <a:spAutoFit/>
            </a:bodyPr>
            <a:lstStyle/>
            <a:p>
              <a:r>
                <a:rPr lang="en-AU" dirty="0"/>
                <a:t>Credit: Kevin J. </a:t>
              </a:r>
              <a:r>
                <a:rPr lang="en-AU" dirty="0" err="1"/>
                <a:t>Genestreti</a:t>
              </a:r>
              <a:endParaRPr lang="en-AU" dirty="0"/>
            </a:p>
          </p:txBody>
        </p:sp>
      </p:grpSp>
      <p:grpSp>
        <p:nvGrpSpPr>
          <p:cNvPr id="13" name="Group 12">
            <a:extLst>
              <a:ext uri="{FF2B5EF4-FFF2-40B4-BE49-F238E27FC236}">
                <a16:creationId xmlns:a16="http://schemas.microsoft.com/office/drawing/2014/main" id="{D4EC19A4-197D-3B0E-2B78-405E8A439042}"/>
              </a:ext>
            </a:extLst>
          </p:cNvPr>
          <p:cNvGrpSpPr/>
          <p:nvPr/>
        </p:nvGrpSpPr>
        <p:grpSpPr>
          <a:xfrm>
            <a:off x="6977693" y="2643702"/>
            <a:ext cx="5009322" cy="3188830"/>
            <a:chOff x="6798366" y="2654205"/>
            <a:chExt cx="5009322" cy="3188830"/>
          </a:xfrm>
        </p:grpSpPr>
        <p:pic>
          <p:nvPicPr>
            <p:cNvPr id="1026" name="Picture 2">
              <a:extLst>
                <a:ext uri="{FF2B5EF4-FFF2-40B4-BE49-F238E27FC236}">
                  <a16:creationId xmlns:a16="http://schemas.microsoft.com/office/drawing/2014/main" id="{E20B58FD-5533-7B2E-FC8C-767A1D6AD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374" y="2654205"/>
              <a:ext cx="3619500" cy="2628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CA2CBE-4616-946D-F1EA-A1C39302B688}"/>
                </a:ext>
              </a:extLst>
            </p:cNvPr>
            <p:cNvSpPr txBox="1"/>
            <p:nvPr/>
          </p:nvSpPr>
          <p:spPr>
            <a:xfrm>
              <a:off x="6798366" y="5535258"/>
              <a:ext cx="5009322" cy="307777"/>
            </a:xfrm>
            <a:prstGeom prst="rect">
              <a:avLst/>
            </a:prstGeom>
            <a:noFill/>
          </p:spPr>
          <p:txBody>
            <a:bodyPr wrap="square" rtlCol="0">
              <a:spAutoFit/>
            </a:bodyPr>
            <a:lstStyle/>
            <a:p>
              <a:r>
                <a:rPr lang="en-AU" sz="1400" dirty="0"/>
                <a:t>Credit: https://en.wikipedia.org/wiki/Magnetic_reconnection</a:t>
              </a:r>
            </a:p>
          </p:txBody>
        </p:sp>
      </p:grpSp>
      <p:grpSp>
        <p:nvGrpSpPr>
          <p:cNvPr id="15" name="Group 14">
            <a:extLst>
              <a:ext uri="{FF2B5EF4-FFF2-40B4-BE49-F238E27FC236}">
                <a16:creationId xmlns:a16="http://schemas.microsoft.com/office/drawing/2014/main" id="{F7E413E6-4DD1-50B5-EE53-72B3A4C3E53E}"/>
              </a:ext>
            </a:extLst>
          </p:cNvPr>
          <p:cNvGrpSpPr/>
          <p:nvPr/>
        </p:nvGrpSpPr>
        <p:grpSpPr>
          <a:xfrm>
            <a:off x="7058942" y="2006200"/>
            <a:ext cx="4436006" cy="4170763"/>
            <a:chOff x="6964128" y="1903571"/>
            <a:chExt cx="4436006" cy="4170763"/>
          </a:xfrm>
        </p:grpSpPr>
        <p:pic>
          <p:nvPicPr>
            <p:cNvPr id="7" name="Picture 6">
              <a:extLst>
                <a:ext uri="{FF2B5EF4-FFF2-40B4-BE49-F238E27FC236}">
                  <a16:creationId xmlns:a16="http://schemas.microsoft.com/office/drawing/2014/main" id="{42C23828-AF89-3973-AF34-356481316AA2}"/>
                </a:ext>
              </a:extLst>
            </p:cNvPr>
            <p:cNvPicPr>
              <a:picLocks noChangeAspect="1"/>
            </p:cNvPicPr>
            <p:nvPr/>
          </p:nvPicPr>
          <p:blipFill>
            <a:blip r:embed="rId5"/>
            <a:stretch>
              <a:fillRect/>
            </a:stretch>
          </p:blipFill>
          <p:spPr>
            <a:xfrm>
              <a:off x="6964128" y="1903571"/>
              <a:ext cx="4436006" cy="3773214"/>
            </a:xfrm>
            <a:prstGeom prst="rect">
              <a:avLst/>
            </a:prstGeom>
          </p:spPr>
        </p:pic>
        <p:sp>
          <p:nvSpPr>
            <p:cNvPr id="14" name="TextBox 13">
              <a:extLst>
                <a:ext uri="{FF2B5EF4-FFF2-40B4-BE49-F238E27FC236}">
                  <a16:creationId xmlns:a16="http://schemas.microsoft.com/office/drawing/2014/main" id="{403F3BBF-85C7-F592-E2A2-CA3597479643}"/>
                </a:ext>
              </a:extLst>
            </p:cNvPr>
            <p:cNvSpPr txBox="1"/>
            <p:nvPr/>
          </p:nvSpPr>
          <p:spPr>
            <a:xfrm>
              <a:off x="7818782" y="5705002"/>
              <a:ext cx="3405809" cy="369332"/>
            </a:xfrm>
            <a:prstGeom prst="rect">
              <a:avLst/>
            </a:prstGeom>
            <a:noFill/>
          </p:spPr>
          <p:txBody>
            <a:bodyPr wrap="square" rtlCol="0">
              <a:spAutoFit/>
            </a:bodyPr>
            <a:lstStyle/>
            <a:p>
              <a:r>
                <a:rPr lang="en-AU" dirty="0"/>
                <a:t>Credit: Allison Youngblood</a:t>
              </a:r>
            </a:p>
          </p:txBody>
        </p:sp>
      </p:grpSp>
    </p:spTree>
    <p:extLst>
      <p:ext uri="{BB962C8B-B14F-4D97-AF65-F5344CB8AC3E}">
        <p14:creationId xmlns:p14="http://schemas.microsoft.com/office/powerpoint/2010/main" val="376204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EEB96-8B46-728C-9394-D2EA826C35FC}"/>
              </a:ext>
            </a:extLst>
          </p:cNvPr>
          <p:cNvSpPr>
            <a:spLocks noGrp="1"/>
          </p:cNvSpPr>
          <p:nvPr>
            <p:ph type="title"/>
          </p:nvPr>
        </p:nvSpPr>
        <p:spPr>
          <a:xfrm>
            <a:off x="838201" y="365125"/>
            <a:ext cx="5251316" cy="1807305"/>
          </a:xfrm>
        </p:spPr>
        <p:txBody>
          <a:bodyPr vert="horz" lIns="91440" tIns="45720" rIns="91440" bIns="45720" rtlCol="0">
            <a:normAutofit/>
          </a:bodyPr>
          <a:lstStyle/>
          <a:p>
            <a:r>
              <a:rPr lang="en-US"/>
              <a:t>Question</a:t>
            </a:r>
          </a:p>
        </p:txBody>
      </p:sp>
      <p:sp>
        <p:nvSpPr>
          <p:cNvPr id="3" name="Content Placeholder 2">
            <a:extLst>
              <a:ext uri="{FF2B5EF4-FFF2-40B4-BE49-F238E27FC236}">
                <a16:creationId xmlns:a16="http://schemas.microsoft.com/office/drawing/2014/main" id="{AF5128B1-CCA6-BBB3-7621-1D2768C95116}"/>
              </a:ext>
            </a:extLst>
          </p:cNvPr>
          <p:cNvSpPr>
            <a:spLocks noGrp="1"/>
          </p:cNvSpPr>
          <p:nvPr>
            <p:ph idx="1"/>
          </p:nvPr>
        </p:nvSpPr>
        <p:spPr>
          <a:xfrm>
            <a:off x="838200" y="2333297"/>
            <a:ext cx="4619621" cy="3843666"/>
          </a:xfrm>
        </p:spPr>
        <p:txBody>
          <a:bodyPr vert="horz" lIns="91440" tIns="45720" rIns="91440" bIns="45720" rtlCol="0">
            <a:normAutofit/>
          </a:bodyPr>
          <a:lstStyle/>
          <a:p>
            <a:pPr marL="0" indent="0">
              <a:buNone/>
            </a:pPr>
            <a:r>
              <a:rPr lang="en-US" sz="2000" dirty="0"/>
              <a:t>Can an effect like magnetic reconnection occur in gravity?</a:t>
            </a:r>
          </a:p>
          <a:p>
            <a:pPr marL="0" indent="0">
              <a:buNone/>
            </a:pPr>
            <a:endParaRPr lang="en-US" sz="2000" dirty="0"/>
          </a:p>
          <a:p>
            <a:pPr marL="0" indent="0">
              <a:buNone/>
            </a:pPr>
            <a:r>
              <a:rPr lang="en-US" sz="2000" dirty="0"/>
              <a:t>Gravitational reconnection?</a:t>
            </a:r>
          </a:p>
          <a:p>
            <a:pPr marL="0" indent="0">
              <a:buNone/>
            </a:pPr>
            <a:endParaRPr lang="en-US" sz="2000" dirty="0"/>
          </a:p>
        </p:txBody>
      </p:sp>
      <p:pic>
        <p:nvPicPr>
          <p:cNvPr id="22" name="Picture 21" descr="Question mark on green pastel background">
            <a:extLst>
              <a:ext uri="{FF2B5EF4-FFF2-40B4-BE49-F238E27FC236}">
                <a16:creationId xmlns:a16="http://schemas.microsoft.com/office/drawing/2014/main" id="{FDFD1660-8846-AFCD-6A9D-5F604D1E28A2}"/>
              </a:ext>
            </a:extLst>
          </p:cNvPr>
          <p:cNvPicPr>
            <a:picLocks noChangeAspect="1"/>
          </p:cNvPicPr>
          <p:nvPr/>
        </p:nvPicPr>
        <p:blipFill rotWithShape="1">
          <a:blip r:embed="rId3"/>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84899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7635</TotalTime>
  <Words>3427</Words>
  <Application>Microsoft Office PowerPoint</Application>
  <PresentationFormat>Widescreen</PresentationFormat>
  <Paragraphs>190</Paragraphs>
  <Slides>19</Slides>
  <Notes>15</Notes>
  <HiddenSlides>7</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Arial Black</vt:lpstr>
      <vt:lpstr>Calibri</vt:lpstr>
      <vt:lpstr>Calibri Light</vt:lpstr>
      <vt:lpstr>Cambria Math</vt:lpstr>
      <vt:lpstr>Lora</vt:lpstr>
      <vt:lpstr>Open Sans</vt:lpstr>
      <vt:lpstr>Office Theme</vt:lpstr>
      <vt:lpstr>Studying the merger of two black holes</vt:lpstr>
      <vt:lpstr>General relativity</vt:lpstr>
      <vt:lpstr>Kerr black holes and frame dragging</vt:lpstr>
      <vt:lpstr>PowerPoint Presentation</vt:lpstr>
      <vt:lpstr>Binary black holes</vt:lpstr>
      <vt:lpstr>Similarities</vt:lpstr>
      <vt:lpstr>EM and GR analogy</vt:lpstr>
      <vt:lpstr>Magnetic reconnection</vt:lpstr>
      <vt:lpstr>Question</vt:lpstr>
      <vt:lpstr>Gravitational reconnection</vt:lpstr>
      <vt:lpstr>Implications</vt:lpstr>
      <vt:lpstr>Methods and plan</vt:lpstr>
      <vt:lpstr>Summary</vt:lpstr>
      <vt:lpstr>Detour to MHD and plasmas</vt:lpstr>
      <vt:lpstr>Alfvén's theorem/flux freezing</vt:lpstr>
      <vt:lpstr>Magnetic pressure</vt:lpstr>
      <vt:lpstr>Plasmas and Alfven waves</vt:lpstr>
      <vt:lpstr>Magnetic tension</vt:lpstr>
      <vt:lpstr>Gravitational Alfven waves?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proposal</dc:title>
  <dc:creator>Jordan Moncrieff (22968254)</dc:creator>
  <cp:lastModifiedBy>Jordan Moncrieff (22968254)</cp:lastModifiedBy>
  <cp:revision>1</cp:revision>
  <dcterms:created xsi:type="dcterms:W3CDTF">2023-04-15T09:35:38Z</dcterms:created>
  <dcterms:modified xsi:type="dcterms:W3CDTF">2023-08-13T16:10:54Z</dcterms:modified>
</cp:coreProperties>
</file>